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8" r:id="rId2"/>
    <p:sldId id="287" r:id="rId3"/>
    <p:sldId id="270" r:id="rId4"/>
    <p:sldId id="278" r:id="rId5"/>
    <p:sldId id="276" r:id="rId6"/>
    <p:sldId id="271" r:id="rId7"/>
    <p:sldId id="279" r:id="rId8"/>
    <p:sldId id="280" r:id="rId9"/>
    <p:sldId id="283" r:id="rId10"/>
    <p:sldId id="284" r:id="rId11"/>
    <p:sldId id="285" r:id="rId12"/>
    <p:sldId id="281" r:id="rId13"/>
    <p:sldId id="282" r:id="rId14"/>
    <p:sldId id="286" r:id="rId15"/>
    <p:sldId id="268" r:id="rId16"/>
  </p:sldIdLst>
  <p:sldSz cx="1015047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000000"/>
    <a:srgbClr val="E84A4A"/>
    <a:srgbClr val="FF00FF"/>
    <a:srgbClr val="FF61FF"/>
    <a:srgbClr val="FF09FF"/>
    <a:srgbClr val="111111"/>
    <a:srgbClr val="5BEACD"/>
    <a:srgbClr val="5D94A8"/>
    <a:srgbClr val="2F94A8"/>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941" autoAdjust="0"/>
    <p:restoredTop sz="94660"/>
  </p:normalViewPr>
  <p:slideViewPr>
    <p:cSldViewPr>
      <p:cViewPr>
        <p:scale>
          <a:sx n="50" d="100"/>
          <a:sy n="50" d="100"/>
        </p:scale>
        <p:origin x="-1651" y="-763"/>
      </p:cViewPr>
      <p:guideLst>
        <p:guide orient="horz" pos="2160"/>
        <p:guide pos="3197"/>
      </p:guideLst>
    </p:cSldViewPr>
  </p:slideViewPr>
  <p:notesTextViewPr>
    <p:cViewPr>
      <p:scale>
        <a:sx n="150" d="100"/>
        <a:sy n="15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12.jpe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png>
</file>

<file path=ppt/media/image31.png>
</file>

<file path=ppt/media/image32.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4ED71D5-4BC7-4BBA-BE36-AC591703D36F}" type="datetimeFigureOut">
              <a:rPr lang="en-US" smtClean="0"/>
              <a:pPr/>
              <a:t>09-Dec-20</a:t>
            </a:fld>
            <a:endParaRPr lang="en-US" dirty="0"/>
          </a:p>
        </p:txBody>
      </p:sp>
      <p:sp>
        <p:nvSpPr>
          <p:cNvPr id="4" name="Slide Image Placeholder 3"/>
          <p:cNvSpPr>
            <a:spLocks noGrp="1" noRot="1" noChangeAspect="1"/>
          </p:cNvSpPr>
          <p:nvPr>
            <p:ph type="sldImg" idx="2"/>
          </p:nvPr>
        </p:nvSpPr>
        <p:spPr>
          <a:xfrm>
            <a:off x="892175" y="685800"/>
            <a:ext cx="507365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EB3B35-9EFC-4F50-9447-C101EC03E38A}"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7EB3B35-9EFC-4F50-9447-C101EC03E38A}" type="slidenum">
              <a:rPr lang="en-US" smtClean="0"/>
              <a:pPr/>
              <a:t>10</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7EB3B35-9EFC-4F50-9447-C101EC03E38A}" type="slidenum">
              <a:rPr lang="en-US" smtClean="0"/>
              <a:pPr/>
              <a:t>11</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7EB3B35-9EFC-4F50-9447-C101EC03E38A}" type="slidenum">
              <a:rPr lang="en-US" smtClean="0"/>
              <a:pPr/>
              <a:t>13</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7EB3B35-9EFC-4F50-9447-C101EC03E38A}" type="slidenum">
              <a:rPr lang="en-US" smtClean="0"/>
              <a:pPr/>
              <a:t>14</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1286" y="2130428"/>
            <a:ext cx="8627904"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2571" y="3886200"/>
            <a:ext cx="710533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59094" y="274641"/>
            <a:ext cx="2283857"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7524" y="274641"/>
            <a:ext cx="6682396"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1818" y="4406903"/>
            <a:ext cx="8627904"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1818" y="2906713"/>
            <a:ext cx="8627904"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7523" y="1600203"/>
            <a:ext cx="4483127"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9825" y="1600203"/>
            <a:ext cx="4483127"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7524" y="1535113"/>
            <a:ext cx="448489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524" y="2174875"/>
            <a:ext cx="448489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56301" y="1535113"/>
            <a:ext cx="448665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56301" y="2174875"/>
            <a:ext cx="448665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7523" y="273050"/>
            <a:ext cx="3339437"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68554" y="273053"/>
            <a:ext cx="5674398"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7523" y="1435103"/>
            <a:ext cx="3339437"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89565" y="4800600"/>
            <a:ext cx="6090285"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89565" y="612775"/>
            <a:ext cx="609028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989565" y="5367338"/>
            <a:ext cx="609028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E4845FB-82FC-400E-8C22-A726360818C7}" type="datetimeFigureOut">
              <a:rPr lang="en-US" smtClean="0"/>
              <a:pPr/>
              <a:t>09-Dec-20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80CBA53-0AA2-4241-ABAE-4C29B45C891A}"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7524" y="274638"/>
            <a:ext cx="9135428"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507524" y="1600203"/>
            <a:ext cx="9135428"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507524" y="6356353"/>
            <a:ext cx="2368444"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4845FB-82FC-400E-8C22-A726360818C7}" type="datetimeFigureOut">
              <a:rPr lang="en-US" smtClean="0"/>
              <a:pPr/>
              <a:t>09-Dec-20</a:t>
            </a:fld>
            <a:endParaRPr lang="en-US" dirty="0"/>
          </a:p>
        </p:txBody>
      </p:sp>
      <p:sp>
        <p:nvSpPr>
          <p:cNvPr id="5" name="Footer Placeholder 4"/>
          <p:cNvSpPr>
            <a:spLocks noGrp="1"/>
          </p:cNvSpPr>
          <p:nvPr>
            <p:ph type="ftr" sz="quarter" idx="3"/>
          </p:nvPr>
        </p:nvSpPr>
        <p:spPr>
          <a:xfrm>
            <a:off x="3468079" y="6356353"/>
            <a:ext cx="321431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274508" y="6356353"/>
            <a:ext cx="2368444"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0CBA53-0AA2-4241-ABAE-4C29B45C891A}"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audio" Target="file:///C:\xampp\htdocs\Minor%20Project\ppt\welcome2.mp3"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10" Type="http://schemas.openxmlformats.org/officeDocument/2006/relationships/image" Target="../media/image11.jpeg"/><Relationship Id="rId4" Type="http://schemas.openxmlformats.org/officeDocument/2006/relationships/image" Target="../media/image5.jpeg"/><Relationship Id="rId9" Type="http://schemas.openxmlformats.org/officeDocument/2006/relationships/image" Target="../media/image10.jpeg"/></Relationships>
</file>

<file path=ppt/slides/_rels/slide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5000"/>
          </a:schemeClr>
        </a:solidFill>
        <a:effectLst/>
      </p:bgPr>
    </p:bg>
    <p:spTree>
      <p:nvGrpSpPr>
        <p:cNvPr id="1" name=""/>
        <p:cNvGrpSpPr/>
        <p:nvPr/>
      </p:nvGrpSpPr>
      <p:grpSpPr>
        <a:xfrm>
          <a:off x="0" y="0"/>
          <a:ext cx="0" cy="0"/>
          <a:chOff x="0" y="0"/>
          <a:chExt cx="0" cy="0"/>
        </a:xfrm>
      </p:grpSpPr>
      <p:pic>
        <p:nvPicPr>
          <p:cNvPr id="5" name="welcome2.mp3">
            <a:hlinkClick r:id="" action="ppaction://media"/>
          </p:cNvPr>
          <p:cNvPicPr>
            <a:picLocks noRot="1" noChangeAspect="1"/>
          </p:cNvPicPr>
          <p:nvPr>
            <a:audioFile r:link="rId1"/>
          </p:nvPr>
        </p:nvPicPr>
        <p:blipFill>
          <a:blip r:embed="rId3"/>
          <a:stretch>
            <a:fillRect/>
          </a:stretch>
        </p:blipFill>
        <p:spPr>
          <a:xfrm>
            <a:off x="10256837" y="6537325"/>
            <a:ext cx="244475" cy="244475"/>
          </a:xfrm>
          <a:prstGeom prst="rect">
            <a:avLst/>
          </a:prstGeom>
        </p:spPr>
      </p:pic>
      <p:sp>
        <p:nvSpPr>
          <p:cNvPr id="8" name="Rectangle 7"/>
          <p:cNvSpPr/>
          <p:nvPr/>
        </p:nvSpPr>
        <p:spPr>
          <a:xfrm>
            <a:off x="0" y="0"/>
            <a:ext cx="10150475"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smtClean="0">
                <a:latin typeface="Andalus" pitchFamily="18" charset="-78"/>
                <a:cs typeface="Andalus" pitchFamily="18" charset="-78"/>
              </a:rPr>
              <a:t>Welcome </a:t>
            </a:r>
          </a:p>
          <a:p>
            <a:pPr algn="ctr"/>
            <a:r>
              <a:rPr lang="en-US" sz="6000" dirty="0" smtClean="0">
                <a:latin typeface="Andalus" pitchFamily="18" charset="-78"/>
                <a:cs typeface="Andalus" pitchFamily="18" charset="-78"/>
              </a:rPr>
              <a:t>To</a:t>
            </a:r>
          </a:p>
          <a:p>
            <a:pPr algn="ctr"/>
            <a:r>
              <a:rPr lang="en-US" sz="6000" dirty="0" smtClean="0">
                <a:latin typeface="Andalus" pitchFamily="18" charset="-78"/>
                <a:cs typeface="Andalus" pitchFamily="18" charset="-78"/>
              </a:rPr>
              <a:t>Game Zone</a:t>
            </a:r>
            <a:endParaRPr lang="en-US" sz="6000" dirty="0">
              <a:latin typeface="Andalus" pitchFamily="18" charset="-78"/>
              <a:cs typeface="Andalus" pitchFamily="18" charset="-78"/>
            </a:endParaRPr>
          </a:p>
        </p:txBody>
      </p:sp>
      <p:sp>
        <p:nvSpPr>
          <p:cNvPr id="9" name="Rectangle 8"/>
          <p:cNvSpPr/>
          <p:nvPr/>
        </p:nvSpPr>
        <p:spPr>
          <a:xfrm>
            <a:off x="0" y="0"/>
            <a:ext cx="5100614" cy="6858000"/>
          </a:xfrm>
          <a:prstGeom prst="rect">
            <a:avLst/>
          </a:prstGeom>
          <a:blipFill dpi="0" rotWithShape="1">
            <a:blip r:embed="rId4"/>
            <a:srcRect/>
            <a:stretch>
              <a:fillRect l="-1000" t="-10000" r="-100000" b="-10000"/>
            </a:stretch>
          </a:blip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5075237" y="0"/>
            <a:ext cx="5134449" cy="6858000"/>
          </a:xfrm>
          <a:prstGeom prst="rect">
            <a:avLst/>
          </a:prstGeom>
          <a:blipFill dpi="0" rotWithShape="1">
            <a:blip r:embed="rId4"/>
            <a:srcRect/>
            <a:stretch>
              <a:fillRect l="-100000" t="-10000" r="-1000" b="-10000"/>
            </a:stretch>
          </a:blip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transition advTm="0">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withEffect">
                                  <p:stCondLst>
                                    <p:cond delay="1000"/>
                                  </p:stCondLst>
                                  <p:childTnLst>
                                    <p:animMotion origin="layout" path="M 4.72222E-6 0 L -0.55955 0 " pathEditMode="relative" rAng="0" ptsTypes="AA">
                                      <p:cBhvr>
                                        <p:cTn id="6" dur="2000" fill="hold"/>
                                        <p:tgtEl>
                                          <p:spTgt spid="9"/>
                                        </p:tgtEl>
                                        <p:attrNameLst>
                                          <p:attrName>ppt_x</p:attrName>
                                          <p:attrName>ppt_y</p:attrName>
                                        </p:attrNameLst>
                                      </p:cBhvr>
                                      <p:rCtr x="-280" y="0"/>
                                    </p:animMotion>
                                  </p:childTnLst>
                                </p:cTn>
                              </p:par>
                              <p:par>
                                <p:cTn id="7" presetID="63" presetClass="path" presetSubtype="0" accel="50000" decel="50000" fill="hold" grpId="0" nodeType="withEffect">
                                  <p:stCondLst>
                                    <p:cond delay="1000"/>
                                  </p:stCondLst>
                                  <p:childTnLst>
                                    <p:animMotion origin="layout" path="M -1.38889E-6 0 L 0.57205 0 " pathEditMode="relative" rAng="0" ptsTypes="AA">
                                      <p:cBhvr>
                                        <p:cTn id="8" dur="2000" fill="hold"/>
                                        <p:tgtEl>
                                          <p:spTgt spid="10"/>
                                        </p:tgtEl>
                                        <p:attrNameLst>
                                          <p:attrName>ppt_x</p:attrName>
                                          <p:attrName>ppt_y</p:attrName>
                                        </p:attrNameLst>
                                      </p:cBhvr>
                                      <p:rCtr x="286" y="0"/>
                                    </p:animMotion>
                                  </p:childTnLst>
                                </p:cTn>
                              </p:par>
                            </p:childTnLst>
                          </p:cTn>
                        </p:par>
                        <p:par>
                          <p:cTn id="9" fill="hold">
                            <p:stCondLst>
                              <p:cond delay="3000"/>
                            </p:stCondLst>
                            <p:childTnLst>
                              <p:par>
                                <p:cTn id="10" presetID="41" presetClass="entr" presetSubtype="0" fill="hold" grpId="1" nodeType="afterEffect">
                                  <p:stCondLst>
                                    <p:cond delay="0"/>
                                  </p:stCondLst>
                                  <p:iterate type="lt">
                                    <p:tmPct val="10000"/>
                                  </p:iterate>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8"/>
                                        </p:tgtEl>
                                        <p:attrNameLst>
                                          <p:attrName>ppt_y</p:attrName>
                                        </p:attrNameLst>
                                      </p:cBhvr>
                                      <p:tavLst>
                                        <p:tav tm="0">
                                          <p:val>
                                            <p:strVal val="#ppt_y"/>
                                          </p:val>
                                        </p:tav>
                                        <p:tav tm="100000">
                                          <p:val>
                                            <p:strVal val="#ppt_y"/>
                                          </p:val>
                                        </p:tav>
                                      </p:tavLst>
                                    </p:anim>
                                    <p:anim calcmode="lin" valueType="num">
                                      <p:cBhvr>
                                        <p:cTn id="14"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8"/>
                                        </p:tgtEl>
                                      </p:cBhvr>
                                    </p:animEffect>
                                  </p:childTnLst>
                                </p:cTn>
                              </p:par>
                              <p:par>
                                <p:cTn id="17" presetID="1" presetClass="mediacall" presetSubtype="0" fill="hold" nodeType="withEffect">
                                  <p:stCondLst>
                                    <p:cond delay="0"/>
                                  </p:stCondLst>
                                  <p:childTnLst>
                                    <p:cmd type="call" cmd="playFrom(0.0)">
                                      <p:cBhvr>
                                        <p:cTn id="18" dur="1701" fill="hold"/>
                                        <p:tgtEl>
                                          <p:spTgt spid="5"/>
                                        </p:tgtEl>
                                      </p:cBhvr>
                                    </p:cmd>
                                  </p:childTnLst>
                                </p:cTn>
                              </p:par>
                            </p:childTnLst>
                          </p:cTn>
                        </p:par>
                        <p:par>
                          <p:cTn id="19" fill="hold">
                            <p:stCondLst>
                              <p:cond delay="4701"/>
                            </p:stCondLst>
                            <p:childTnLst>
                              <p:par>
                                <p:cTn id="20" presetID="10" presetClass="exit" presetSubtype="0" fill="hold" grpId="0" nodeType="afterEffect">
                                  <p:stCondLst>
                                    <p:cond delay="1000"/>
                                  </p:stCondLst>
                                  <p:iterate type="lt">
                                    <p:tmPct val="0"/>
                                  </p:iterate>
                                  <p:childTnLst>
                                    <p:animEffect transition="out" filter="fad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p:cTn id="23" fill="hold" display="0">
                  <p:stCondLst>
                    <p:cond delay="indefinite"/>
                  </p:stCondLst>
                  <p:endCondLst>
                    <p:cond evt="onNext" delay="0">
                      <p:tgtEl>
                        <p:sldTgt/>
                      </p:tgtEl>
                    </p:cond>
                    <p:cond evt="onPrev" delay="0">
                      <p:tgtEl>
                        <p:sldTgt/>
                      </p:tgtEl>
                    </p:cond>
                    <p:cond evt="onStopAudio" delay="0">
                      <p:tgtEl>
                        <p:sldTgt/>
                      </p:tgtEl>
                    </p:cond>
                  </p:endCondLst>
                </p:cTn>
                <p:tgtEl>
                  <p:spTgt spid="5"/>
                </p:tgtEl>
              </p:cMediaNode>
            </p:audio>
          </p:childTnLst>
        </p:cTn>
      </p:par>
    </p:tnLst>
    <p:bldLst>
      <p:bldP spid="8" grpId="0"/>
      <p:bldP spid="8" grpId="1"/>
      <p:bldP spid="1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11111"/>
        </a:solidFill>
        <a:effectLst/>
      </p:bgPr>
    </p:bg>
    <p:spTree>
      <p:nvGrpSpPr>
        <p:cNvPr id="1" name=""/>
        <p:cNvGrpSpPr/>
        <p:nvPr/>
      </p:nvGrpSpPr>
      <p:grpSpPr>
        <a:xfrm>
          <a:off x="0" y="0"/>
          <a:ext cx="0" cy="0"/>
          <a:chOff x="0" y="0"/>
          <a:chExt cx="0" cy="0"/>
        </a:xfrm>
      </p:grpSpPr>
      <p:sp>
        <p:nvSpPr>
          <p:cNvPr id="15" name="TextBox 14"/>
          <p:cNvSpPr txBox="1"/>
          <p:nvPr/>
        </p:nvSpPr>
        <p:spPr>
          <a:xfrm>
            <a:off x="3444823" y="609600"/>
            <a:ext cx="3260829" cy="707886"/>
          </a:xfrm>
          <a:prstGeom prst="rect">
            <a:avLst/>
          </a:prstGeom>
          <a:noFill/>
        </p:spPr>
        <p:txBody>
          <a:bodyPr wrap="none" rtlCol="0">
            <a:spAutoFit/>
          </a:bodyPr>
          <a:lstStyle/>
          <a:p>
            <a:r>
              <a:rPr lang="en-US" sz="4000" dirty="0" smtClean="0">
                <a:solidFill>
                  <a:srgbClr val="5BEACD"/>
                </a:solidFill>
                <a:effectLst>
                  <a:outerShdw blurRad="88900" dist="38100" dir="2700000" algn="tl">
                    <a:srgbClr val="5BEACD">
                      <a:alpha val="43000"/>
                    </a:srgbClr>
                  </a:outerShdw>
                </a:effectLst>
                <a:latin typeface="Broadway" pitchFamily="82" charset="0"/>
              </a:rPr>
              <a:t>Our Games</a:t>
            </a:r>
            <a:endParaRPr lang="en-US" sz="2400" dirty="0">
              <a:solidFill>
                <a:srgbClr val="5BEACD"/>
              </a:solidFill>
              <a:effectLst>
                <a:outerShdw blurRad="88900" dist="38100" dir="2700000" algn="tl">
                  <a:srgbClr val="5BEACD">
                    <a:alpha val="43000"/>
                  </a:srgbClr>
                </a:outerShdw>
              </a:effectLst>
              <a:latin typeface="Broadway" pitchFamily="82" charset="0"/>
            </a:endParaRPr>
          </a:p>
        </p:txBody>
      </p:sp>
      <p:pic>
        <p:nvPicPr>
          <p:cNvPr id="1026" name="Picture 2"/>
          <p:cNvPicPr>
            <a:picLocks noChangeAspect="1" noChangeArrowheads="1"/>
          </p:cNvPicPr>
          <p:nvPr/>
        </p:nvPicPr>
        <p:blipFill>
          <a:blip r:embed="rId3"/>
          <a:srcRect t="18163" b="13429"/>
          <a:stretch>
            <a:fillRect/>
          </a:stretch>
        </p:blipFill>
        <p:spPr bwMode="auto">
          <a:xfrm>
            <a:off x="0" y="2289825"/>
            <a:ext cx="10149840" cy="4339575"/>
          </a:xfrm>
          <a:prstGeom prst="rect">
            <a:avLst/>
          </a:prstGeom>
          <a:noFill/>
          <a:ln w="9525">
            <a:noFill/>
            <a:miter lim="800000"/>
            <a:headEnd/>
            <a:tailEnd/>
          </a:ln>
          <a:effectLst/>
        </p:spPr>
      </p:pic>
      <p:sp>
        <p:nvSpPr>
          <p:cNvPr id="19" name="Rectangle 18"/>
          <p:cNvSpPr/>
          <p:nvPr/>
        </p:nvSpPr>
        <p:spPr>
          <a:xfrm>
            <a:off x="1006157" y="1390471"/>
            <a:ext cx="8138160" cy="369332"/>
          </a:xfrm>
          <a:prstGeom prst="rect">
            <a:avLst/>
          </a:prstGeom>
        </p:spPr>
        <p:txBody>
          <a:bodyPr>
            <a:spAutoFit/>
          </a:bodyPr>
          <a:lstStyle/>
          <a:p>
            <a:r>
              <a:rPr lang="en-US" dirty="0" smtClean="0">
                <a:solidFill>
                  <a:srgbClr val="FF0000"/>
                </a:solidFill>
              </a:rPr>
              <a:t> Games prepared by our team using </a:t>
            </a:r>
            <a:r>
              <a:rPr lang="en-US" b="1" dirty="0" smtClean="0">
                <a:solidFill>
                  <a:srgbClr val="FF0000"/>
                </a:solidFill>
              </a:rPr>
              <a:t>HTML, CSS, JAVASCRIPT &amp; PHP</a:t>
            </a:r>
            <a:r>
              <a:rPr lang="en-US" dirty="0" smtClean="0">
                <a:solidFill>
                  <a:srgbClr val="FF0000"/>
                </a:solidFill>
              </a:rPr>
              <a:t> are given below.</a:t>
            </a:r>
            <a:endParaRPr lang="en-US" dirty="0">
              <a:solidFill>
                <a:srgbClr val="FF0000"/>
              </a:solidFill>
            </a:endParaRPr>
          </a:p>
        </p:txBody>
      </p:sp>
    </p:spTree>
    <p:extLst>
      <p:ext uri="{BB962C8B-B14F-4D97-AF65-F5344CB8AC3E}">
        <p14:creationId xmlns="" xmlns:p14="http://schemas.microsoft.com/office/powerpoint/2010/main" val="4193170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9" presetClass="entr" presetSubtype="0" accel="100000" fill="hold" grpId="1"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ppt_h</p:attrName>
                                        </p:attrNameLst>
                                      </p:cBhvr>
                                      <p:tavLst>
                                        <p:tav tm="0">
                                          <p:val>
                                            <p:strVal val="#ppt_h/20"/>
                                          </p:val>
                                        </p:tav>
                                        <p:tav tm="50000">
                                          <p:val>
                                            <p:strVal val="#ppt_h/20"/>
                                          </p:val>
                                        </p:tav>
                                        <p:tav tm="100000">
                                          <p:val>
                                            <p:strVal val="#ppt_h"/>
                                          </p:val>
                                        </p:tav>
                                      </p:tavLst>
                                    </p:anim>
                                    <p:anim calcmode="lin" valueType="num">
                                      <p:cBhvr>
                                        <p:cTn id="8" dur="500" fill="hold"/>
                                        <p:tgtEl>
                                          <p:spTgt spid="15"/>
                                        </p:tgtEl>
                                        <p:attrNameLst>
                                          <p:attrName>ppt_w</p:attrName>
                                        </p:attrNameLst>
                                      </p:cBhvr>
                                      <p:tavLst>
                                        <p:tav tm="0">
                                          <p:val>
                                            <p:strVal val="#ppt_w+.3"/>
                                          </p:val>
                                        </p:tav>
                                        <p:tav tm="50000">
                                          <p:val>
                                            <p:strVal val="#ppt_w+.3"/>
                                          </p:val>
                                        </p:tav>
                                        <p:tav tm="100000">
                                          <p:val>
                                            <p:strVal val="#ppt_w"/>
                                          </p:val>
                                        </p:tav>
                                      </p:tavLst>
                                    </p:anim>
                                    <p:anim calcmode="lin" valueType="num">
                                      <p:cBhvr>
                                        <p:cTn id="9" dur="500" fill="hold"/>
                                        <p:tgtEl>
                                          <p:spTgt spid="15"/>
                                        </p:tgtEl>
                                        <p:attrNameLst>
                                          <p:attrName>ppt_x</p:attrName>
                                        </p:attrNameLst>
                                      </p:cBhvr>
                                      <p:tavLst>
                                        <p:tav tm="0">
                                          <p:val>
                                            <p:strVal val="#ppt_x-.3"/>
                                          </p:val>
                                        </p:tav>
                                        <p:tav tm="50000">
                                          <p:val>
                                            <p:strVal val="#ppt_x"/>
                                          </p:val>
                                        </p:tav>
                                        <p:tav tm="100000">
                                          <p:val>
                                            <p:strVal val="#ppt_x"/>
                                          </p:val>
                                        </p:tav>
                                      </p:tavLst>
                                    </p:anim>
                                    <p:anim calcmode="lin" valueType="num">
                                      <p:cBhvr>
                                        <p:cTn id="10" dur="500" fill="hold"/>
                                        <p:tgtEl>
                                          <p:spTgt spid="15"/>
                                        </p:tgtEl>
                                        <p:attrNameLst>
                                          <p:attrName>ppt_y</p:attrName>
                                        </p:attrNameLst>
                                      </p:cBhvr>
                                      <p:tavLst>
                                        <p:tav tm="0">
                                          <p:val>
                                            <p:strVal val="#ppt_y"/>
                                          </p:val>
                                        </p:tav>
                                        <p:tav tm="100000">
                                          <p:val>
                                            <p:strVal val="#ppt_y"/>
                                          </p:val>
                                        </p:tav>
                                      </p:tavLst>
                                    </p:anim>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dissolve">
                                      <p:cBhvr>
                                        <p:cTn id="14" dur="1000"/>
                                        <p:tgtEl>
                                          <p:spTgt spid="19"/>
                                        </p:tgtEl>
                                      </p:cBhvr>
                                    </p:animEffect>
                                  </p:childTnLst>
                                </p:cTn>
                              </p:par>
                            </p:childTnLst>
                          </p:cTn>
                        </p:par>
                        <p:par>
                          <p:cTn id="15" fill="hold">
                            <p:stCondLst>
                              <p:cond delay="1500"/>
                            </p:stCondLst>
                            <p:childTnLst>
                              <p:par>
                                <p:cTn id="16" presetID="29" presetClass="entr" presetSubtype="0" fill="hold" nodeType="afterEffect">
                                  <p:stCondLst>
                                    <p:cond delay="500"/>
                                  </p:stCondLst>
                                  <p:childTnLst>
                                    <p:set>
                                      <p:cBhvr>
                                        <p:cTn id="17" dur="1" fill="hold">
                                          <p:stCondLst>
                                            <p:cond delay="0"/>
                                          </p:stCondLst>
                                        </p:cTn>
                                        <p:tgtEl>
                                          <p:spTgt spid="1026"/>
                                        </p:tgtEl>
                                        <p:attrNameLst>
                                          <p:attrName>style.visibility</p:attrName>
                                        </p:attrNameLst>
                                      </p:cBhvr>
                                      <p:to>
                                        <p:strVal val="visible"/>
                                      </p:to>
                                    </p:set>
                                    <p:anim calcmode="lin" valueType="num">
                                      <p:cBhvr>
                                        <p:cTn id="18" dur="1000" fill="hold"/>
                                        <p:tgtEl>
                                          <p:spTgt spid="1026"/>
                                        </p:tgtEl>
                                        <p:attrNameLst>
                                          <p:attrName>ppt_x</p:attrName>
                                        </p:attrNameLst>
                                      </p:cBhvr>
                                      <p:tavLst>
                                        <p:tav tm="0">
                                          <p:val>
                                            <p:strVal val="#ppt_x-.2"/>
                                          </p:val>
                                        </p:tav>
                                        <p:tav tm="100000">
                                          <p:val>
                                            <p:strVal val="#ppt_x"/>
                                          </p:val>
                                        </p:tav>
                                      </p:tavLst>
                                    </p:anim>
                                    <p:anim calcmode="lin" valueType="num">
                                      <p:cBhvr>
                                        <p:cTn id="19"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20" dur="1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1"/>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srcRect l="57574" t="21429" r="15283" b="35143"/>
          <a:stretch>
            <a:fillRect/>
          </a:stretch>
        </p:blipFill>
        <p:spPr bwMode="auto">
          <a:xfrm>
            <a:off x="5532437" y="2286000"/>
            <a:ext cx="3657600" cy="3657600"/>
          </a:xfrm>
          <a:prstGeom prst="rect">
            <a:avLst/>
          </a:prstGeom>
          <a:noFill/>
          <a:ln w="9525">
            <a:noFill/>
            <a:miter lim="800000"/>
            <a:headEnd/>
            <a:tailEnd/>
          </a:ln>
          <a:effectLst/>
        </p:spPr>
      </p:pic>
      <p:pic>
        <p:nvPicPr>
          <p:cNvPr id="2051" name="Picture 3"/>
          <p:cNvPicPr>
            <a:picLocks noChangeAspect="1" noChangeArrowheads="1"/>
          </p:cNvPicPr>
          <p:nvPr/>
        </p:nvPicPr>
        <p:blipFill>
          <a:blip r:embed="rId4"/>
          <a:srcRect l="15714" t="21429" r="57857" b="35143"/>
          <a:stretch>
            <a:fillRect/>
          </a:stretch>
        </p:blipFill>
        <p:spPr bwMode="auto">
          <a:xfrm>
            <a:off x="1097597" y="2301240"/>
            <a:ext cx="3566160" cy="3662540"/>
          </a:xfrm>
          <a:prstGeom prst="rect">
            <a:avLst/>
          </a:prstGeom>
          <a:noFill/>
          <a:ln w="9525">
            <a:noFill/>
            <a:miter lim="800000"/>
            <a:headEnd/>
            <a:tailEnd/>
          </a:ln>
          <a:effectLst/>
        </p:spPr>
      </p:pic>
      <p:pic>
        <p:nvPicPr>
          <p:cNvPr id="2052" name="Picture 4"/>
          <p:cNvPicPr>
            <a:picLocks noChangeAspect="1" noChangeArrowheads="1"/>
          </p:cNvPicPr>
          <p:nvPr/>
        </p:nvPicPr>
        <p:blipFill>
          <a:blip r:embed="rId5"/>
          <a:srcRect l="58289" t="34000" r="15997" b="24857"/>
          <a:stretch>
            <a:fillRect/>
          </a:stretch>
        </p:blipFill>
        <p:spPr bwMode="auto">
          <a:xfrm>
            <a:off x="5532437" y="2270760"/>
            <a:ext cx="3657600" cy="3657600"/>
          </a:xfrm>
          <a:prstGeom prst="rect">
            <a:avLst/>
          </a:prstGeom>
          <a:noFill/>
          <a:ln w="9525">
            <a:noFill/>
            <a:miter lim="800000"/>
            <a:headEnd/>
            <a:tailEnd/>
          </a:ln>
          <a:effectLst/>
        </p:spPr>
      </p:pic>
      <p:pic>
        <p:nvPicPr>
          <p:cNvPr id="2053" name="Picture 5"/>
          <p:cNvPicPr>
            <a:picLocks noChangeAspect="1" noChangeArrowheads="1"/>
          </p:cNvPicPr>
          <p:nvPr/>
        </p:nvPicPr>
        <p:blipFill>
          <a:blip r:embed="rId5"/>
          <a:srcRect l="16429" t="35143" r="58571" b="24857"/>
          <a:stretch>
            <a:fillRect/>
          </a:stretch>
        </p:blipFill>
        <p:spPr bwMode="auto">
          <a:xfrm>
            <a:off x="1112837" y="2362200"/>
            <a:ext cx="3557016" cy="3557016"/>
          </a:xfrm>
          <a:prstGeom prst="rect">
            <a:avLst/>
          </a:prstGeom>
          <a:noFill/>
          <a:ln w="9525">
            <a:noFill/>
            <a:miter lim="800000"/>
            <a:headEnd/>
            <a:tailEnd/>
          </a:ln>
          <a:effectLst/>
        </p:spPr>
      </p:pic>
      <p:sp>
        <p:nvSpPr>
          <p:cNvPr id="16" name="Rectangle 15"/>
          <p:cNvSpPr/>
          <p:nvPr/>
        </p:nvSpPr>
        <p:spPr>
          <a:xfrm>
            <a:off x="1036637" y="2133600"/>
            <a:ext cx="8138160" cy="393192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1006157" y="1390471"/>
            <a:ext cx="8138160" cy="369332"/>
          </a:xfrm>
          <a:prstGeom prst="rect">
            <a:avLst/>
          </a:prstGeom>
        </p:spPr>
        <p:txBody>
          <a:bodyPr>
            <a:spAutoFit/>
          </a:bodyPr>
          <a:lstStyle/>
          <a:p>
            <a:r>
              <a:rPr lang="en-US" dirty="0" smtClean="0">
                <a:solidFill>
                  <a:schemeClr val="accent2">
                    <a:lumMod val="60000"/>
                    <a:lumOff val="40000"/>
                  </a:schemeClr>
                </a:solidFill>
              </a:rPr>
              <a:t> Musics prepared by our team using </a:t>
            </a:r>
            <a:r>
              <a:rPr lang="en-US" b="1" dirty="0" smtClean="0">
                <a:solidFill>
                  <a:schemeClr val="accent2">
                    <a:lumMod val="60000"/>
                    <a:lumOff val="40000"/>
                  </a:schemeClr>
                </a:solidFill>
              </a:rPr>
              <a:t>HTML, CSS, JAVASCRIPT &amp; PHP</a:t>
            </a:r>
            <a:r>
              <a:rPr lang="en-US" dirty="0" smtClean="0">
                <a:solidFill>
                  <a:schemeClr val="accent2">
                    <a:lumMod val="60000"/>
                    <a:lumOff val="40000"/>
                  </a:schemeClr>
                </a:solidFill>
              </a:rPr>
              <a:t> are given below.</a:t>
            </a:r>
            <a:endParaRPr lang="en-US" dirty="0">
              <a:solidFill>
                <a:schemeClr val="accent2">
                  <a:lumMod val="60000"/>
                  <a:lumOff val="40000"/>
                </a:schemeClr>
              </a:solidFill>
            </a:endParaRPr>
          </a:p>
        </p:txBody>
      </p:sp>
      <p:sp>
        <p:nvSpPr>
          <p:cNvPr id="15" name="TextBox 14"/>
          <p:cNvSpPr txBox="1"/>
          <p:nvPr/>
        </p:nvSpPr>
        <p:spPr>
          <a:xfrm>
            <a:off x="3444823" y="609600"/>
            <a:ext cx="3207929" cy="707886"/>
          </a:xfrm>
          <a:prstGeom prst="rect">
            <a:avLst/>
          </a:prstGeom>
          <a:noFill/>
        </p:spPr>
        <p:txBody>
          <a:bodyPr wrap="none" rtlCol="0">
            <a:spAutoFit/>
          </a:bodyPr>
          <a:lstStyle/>
          <a:p>
            <a:r>
              <a:rPr lang="en-US" sz="4000" dirty="0" smtClean="0">
                <a:solidFill>
                  <a:srgbClr val="FF00FF"/>
                </a:solidFill>
                <a:effectLst>
                  <a:outerShdw blurRad="88900" dist="38100" dir="2700000" algn="tl">
                    <a:srgbClr val="FF00FF">
                      <a:alpha val="43000"/>
                    </a:srgbClr>
                  </a:outerShdw>
                </a:effectLst>
                <a:latin typeface="Broadway" pitchFamily="82" charset="0"/>
              </a:rPr>
              <a:t>Our Musics</a:t>
            </a:r>
            <a:endParaRPr lang="en-US" sz="2400" dirty="0">
              <a:solidFill>
                <a:srgbClr val="FF00FF"/>
              </a:solidFill>
              <a:effectLst>
                <a:outerShdw blurRad="88900" dist="38100" dir="2700000" algn="tl">
                  <a:srgbClr val="FF00FF">
                    <a:alpha val="43000"/>
                  </a:srgbClr>
                </a:outerShdw>
              </a:effectLst>
              <a:latin typeface="Broadway" pitchFamily="82" charset="0"/>
            </a:endParaRPr>
          </a:p>
        </p:txBody>
      </p:sp>
    </p:spTree>
    <p:extLst>
      <p:ext uri="{BB962C8B-B14F-4D97-AF65-F5344CB8AC3E}">
        <p14:creationId xmlns="" xmlns:p14="http://schemas.microsoft.com/office/powerpoint/2010/main" val="4193170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80">
                                          <p:stCondLst>
                                            <p:cond delay="0"/>
                                          </p:stCondLst>
                                        </p:cTn>
                                        <p:tgtEl>
                                          <p:spTgt spid="15"/>
                                        </p:tgtEl>
                                      </p:cBhvr>
                                    </p:animEffect>
                                    <p:anim calcmode="lin" valueType="num">
                                      <p:cBhvr>
                                        <p:cTn id="8" dur="182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5"/>
                                        </p:tgtEl>
                                        <p:attrNameLst>
                                          <p:attrName>ppt_y</p:attrName>
                                        </p:attrNameLst>
                                      </p:cBhvr>
                                      <p:tavLst>
                                        <p:tav tm="0" fmla="#ppt_y-sin(pi*$)/81">
                                          <p:val>
                                            <p:fltVal val="0"/>
                                          </p:val>
                                        </p:tav>
                                        <p:tav tm="100000">
                                          <p:val>
                                            <p:fltVal val="1"/>
                                          </p:val>
                                        </p:tav>
                                      </p:tavLst>
                                    </p:anim>
                                    <p:animScale>
                                      <p:cBhvr>
                                        <p:cTn id="13" dur="26">
                                          <p:stCondLst>
                                            <p:cond delay="650"/>
                                          </p:stCondLst>
                                        </p:cTn>
                                        <p:tgtEl>
                                          <p:spTgt spid="15"/>
                                        </p:tgtEl>
                                      </p:cBhvr>
                                      <p:to x="100000" y="60000"/>
                                    </p:animScale>
                                    <p:animScale>
                                      <p:cBhvr>
                                        <p:cTn id="14" dur="166" decel="50000">
                                          <p:stCondLst>
                                            <p:cond delay="676"/>
                                          </p:stCondLst>
                                        </p:cTn>
                                        <p:tgtEl>
                                          <p:spTgt spid="15"/>
                                        </p:tgtEl>
                                      </p:cBhvr>
                                      <p:to x="100000" y="100000"/>
                                    </p:animScale>
                                    <p:animScale>
                                      <p:cBhvr>
                                        <p:cTn id="15" dur="26">
                                          <p:stCondLst>
                                            <p:cond delay="1312"/>
                                          </p:stCondLst>
                                        </p:cTn>
                                        <p:tgtEl>
                                          <p:spTgt spid="15"/>
                                        </p:tgtEl>
                                      </p:cBhvr>
                                      <p:to x="100000" y="80000"/>
                                    </p:animScale>
                                    <p:animScale>
                                      <p:cBhvr>
                                        <p:cTn id="16" dur="166" decel="50000">
                                          <p:stCondLst>
                                            <p:cond delay="1338"/>
                                          </p:stCondLst>
                                        </p:cTn>
                                        <p:tgtEl>
                                          <p:spTgt spid="15"/>
                                        </p:tgtEl>
                                      </p:cBhvr>
                                      <p:to x="100000" y="100000"/>
                                    </p:animScale>
                                    <p:animScale>
                                      <p:cBhvr>
                                        <p:cTn id="17" dur="26">
                                          <p:stCondLst>
                                            <p:cond delay="1642"/>
                                          </p:stCondLst>
                                        </p:cTn>
                                        <p:tgtEl>
                                          <p:spTgt spid="15"/>
                                        </p:tgtEl>
                                      </p:cBhvr>
                                      <p:to x="100000" y="90000"/>
                                    </p:animScale>
                                    <p:animScale>
                                      <p:cBhvr>
                                        <p:cTn id="18" dur="166" decel="50000">
                                          <p:stCondLst>
                                            <p:cond delay="1668"/>
                                          </p:stCondLst>
                                        </p:cTn>
                                        <p:tgtEl>
                                          <p:spTgt spid="15"/>
                                        </p:tgtEl>
                                      </p:cBhvr>
                                      <p:to x="100000" y="100000"/>
                                    </p:animScale>
                                    <p:animScale>
                                      <p:cBhvr>
                                        <p:cTn id="19" dur="26">
                                          <p:stCondLst>
                                            <p:cond delay="1808"/>
                                          </p:stCondLst>
                                        </p:cTn>
                                        <p:tgtEl>
                                          <p:spTgt spid="15"/>
                                        </p:tgtEl>
                                      </p:cBhvr>
                                      <p:to x="100000" y="95000"/>
                                    </p:animScale>
                                    <p:animScale>
                                      <p:cBhvr>
                                        <p:cTn id="20" dur="166" decel="50000">
                                          <p:stCondLst>
                                            <p:cond delay="1834"/>
                                          </p:stCondLst>
                                        </p:cTn>
                                        <p:tgtEl>
                                          <p:spTgt spid="15"/>
                                        </p:tgtEl>
                                      </p:cBhvr>
                                      <p:to x="100000" y="100000"/>
                                    </p:animScale>
                                  </p:childTnLst>
                                </p:cTn>
                              </p:par>
                            </p:childTnLst>
                          </p:cTn>
                        </p:par>
                        <p:par>
                          <p:cTn id="21" fill="hold">
                            <p:stCondLst>
                              <p:cond delay="2000"/>
                            </p:stCondLst>
                            <p:childTnLst>
                              <p:par>
                                <p:cTn id="22" presetID="9" presetClass="entr" presetSubtype="0" fill="hold" grpId="0"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dissolve">
                                      <p:cBhvr>
                                        <p:cTn id="24" dur="1000"/>
                                        <p:tgtEl>
                                          <p:spTgt spid="17"/>
                                        </p:tgtEl>
                                      </p:cBhvr>
                                    </p:animEffect>
                                  </p:childTnLst>
                                </p:cTn>
                              </p:par>
                            </p:childTnLst>
                          </p:cTn>
                        </p:par>
                        <p:par>
                          <p:cTn id="25" fill="hold">
                            <p:stCondLst>
                              <p:cond delay="3000"/>
                            </p:stCondLst>
                            <p:childTnLst>
                              <p:par>
                                <p:cTn id="26" presetID="10" presetClass="exit" presetSubtype="0" fill="hold" grpId="0" nodeType="afterEffect">
                                  <p:stCondLst>
                                    <p:cond delay="500"/>
                                  </p:stCondLst>
                                  <p:childTnLst>
                                    <p:animEffect transition="out" filter="fade">
                                      <p:cBhvr>
                                        <p:cTn id="27" dur="3000"/>
                                        <p:tgtEl>
                                          <p:spTgt spid="16"/>
                                        </p:tgtEl>
                                      </p:cBhvr>
                                    </p:animEffect>
                                    <p:set>
                                      <p:cBhvr>
                                        <p:cTn id="28" dur="1" fill="hold">
                                          <p:stCondLst>
                                            <p:cond delay="2999"/>
                                          </p:stCondLst>
                                        </p:cTn>
                                        <p:tgtEl>
                                          <p:spTgt spid="16"/>
                                        </p:tgtEl>
                                        <p:attrNameLst>
                                          <p:attrName>style.visibility</p:attrName>
                                        </p:attrNameLst>
                                      </p:cBhvr>
                                      <p:to>
                                        <p:strVal val="hidden"/>
                                      </p:to>
                                    </p:set>
                                  </p:childTnLst>
                                </p:cTn>
                              </p:par>
                            </p:childTnLst>
                          </p:cTn>
                        </p:par>
                        <p:par>
                          <p:cTn id="29" fill="hold">
                            <p:stCondLst>
                              <p:cond delay="6500"/>
                            </p:stCondLst>
                            <p:childTnLst>
                              <p:par>
                                <p:cTn id="30" presetID="10" presetClass="exit" presetSubtype="0" fill="hold" nodeType="afterEffect">
                                  <p:stCondLst>
                                    <p:cond delay="0"/>
                                  </p:stCondLst>
                                  <p:childTnLst>
                                    <p:animEffect transition="out" filter="fade">
                                      <p:cBhvr>
                                        <p:cTn id="31" dur="2000"/>
                                        <p:tgtEl>
                                          <p:spTgt spid="2053"/>
                                        </p:tgtEl>
                                      </p:cBhvr>
                                    </p:animEffect>
                                    <p:set>
                                      <p:cBhvr>
                                        <p:cTn id="32" dur="1" fill="hold">
                                          <p:stCondLst>
                                            <p:cond delay="1999"/>
                                          </p:stCondLst>
                                        </p:cTn>
                                        <p:tgtEl>
                                          <p:spTgt spid="2053"/>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2000"/>
                                        <p:tgtEl>
                                          <p:spTgt spid="2052"/>
                                        </p:tgtEl>
                                      </p:cBhvr>
                                    </p:animEffect>
                                    <p:set>
                                      <p:cBhvr>
                                        <p:cTn id="35" dur="1" fill="hold">
                                          <p:stCondLst>
                                            <p:cond delay="1999"/>
                                          </p:stCondLst>
                                        </p:cTn>
                                        <p:tgtEl>
                                          <p:spTgt spid="205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5000"/>
          </a:schemeClr>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srcRect l="29015" t="11143" r="27104" b="2000"/>
          <a:stretch>
            <a:fillRect/>
          </a:stretch>
        </p:blipFill>
        <p:spPr bwMode="auto">
          <a:xfrm>
            <a:off x="1139502" y="1905000"/>
            <a:ext cx="3326135" cy="4114800"/>
          </a:xfrm>
          <a:prstGeom prst="roundRect">
            <a:avLst>
              <a:gd name="adj" fmla="val 11332"/>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7" name="Subtitle 2"/>
          <p:cNvSpPr>
            <a:spLocks noGrp="1"/>
          </p:cNvSpPr>
          <p:nvPr>
            <p:ph type="subTitle" idx="1"/>
          </p:nvPr>
        </p:nvSpPr>
        <p:spPr>
          <a:xfrm>
            <a:off x="5380037" y="2758440"/>
            <a:ext cx="3200400" cy="2651760"/>
          </a:xfrm>
        </p:spPr>
        <p:txBody>
          <a:bodyPr>
            <a:noAutofit/>
          </a:bodyPr>
          <a:lstStyle/>
          <a:p>
            <a:r>
              <a:rPr lang="en-IN" sz="2400" dirty="0" smtClean="0">
                <a:solidFill>
                  <a:srgbClr val="E84A4A"/>
                </a:solidFill>
                <a:latin typeface="Cambria" panose="02040503050406030204" pitchFamily="18" charset="0"/>
                <a:ea typeface="Cambria" panose="02040503050406030204" pitchFamily="18" charset="0"/>
              </a:rPr>
              <a:t>We have added some terms and conditions to maintain our website’s policy…</a:t>
            </a:r>
            <a:endParaRPr lang="en-IN" sz="2400" dirty="0">
              <a:solidFill>
                <a:srgbClr val="E84A4A"/>
              </a:solidFill>
              <a:latin typeface="Cambria" panose="02040503050406030204" pitchFamily="18" charset="0"/>
              <a:ea typeface="Cambria" panose="02040503050406030204" pitchFamily="18" charset="0"/>
            </a:endParaRPr>
          </a:p>
        </p:txBody>
      </p:sp>
      <p:sp>
        <p:nvSpPr>
          <p:cNvPr id="15" name="TextBox 14"/>
          <p:cNvSpPr txBox="1"/>
          <p:nvPr/>
        </p:nvSpPr>
        <p:spPr>
          <a:xfrm>
            <a:off x="2637082" y="762000"/>
            <a:ext cx="5181355" cy="646331"/>
          </a:xfrm>
          <a:prstGeom prst="rect">
            <a:avLst/>
          </a:prstGeom>
          <a:noFill/>
        </p:spPr>
        <p:txBody>
          <a:bodyPr wrap="none" rtlCol="0">
            <a:spAutoFit/>
          </a:bodyPr>
          <a:lstStyle/>
          <a:p>
            <a:r>
              <a:rPr lang="en-US" sz="3600" dirty="0" smtClean="0">
                <a:solidFill>
                  <a:schemeClr val="accent2">
                    <a:lumMod val="40000"/>
                    <a:lumOff val="60000"/>
                  </a:schemeClr>
                </a:solidFill>
                <a:effectLst>
                  <a:outerShdw blurRad="50800" dist="50800" dir="5400000" algn="ctr" rotWithShape="0">
                    <a:schemeClr val="bg2">
                      <a:lumMod val="25000"/>
                    </a:schemeClr>
                  </a:outerShdw>
                </a:effectLst>
                <a:latin typeface="Arial Black" pitchFamily="34" charset="0"/>
              </a:rPr>
              <a:t>Terms &amp; Conditions</a:t>
            </a:r>
            <a:endParaRPr lang="en-US" sz="2000" dirty="0">
              <a:solidFill>
                <a:schemeClr val="accent2">
                  <a:lumMod val="40000"/>
                  <a:lumOff val="60000"/>
                </a:schemeClr>
              </a:solidFill>
              <a:effectLst>
                <a:outerShdw blurRad="50800" dist="50800" dir="5400000" algn="ctr" rotWithShape="0">
                  <a:schemeClr val="bg2">
                    <a:lumMod val="25000"/>
                  </a:schemeClr>
                </a:outerShdw>
              </a:effectLst>
              <a:latin typeface="Arial Black" pitchFamily="34" charset="0"/>
            </a:endParaRPr>
          </a:p>
        </p:txBody>
      </p:sp>
    </p:spTree>
    <p:extLst>
      <p:ext uri="{BB962C8B-B14F-4D97-AF65-F5344CB8AC3E}">
        <p14:creationId xmlns="" xmlns:p14="http://schemas.microsoft.com/office/powerpoint/2010/main" val="4193170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8" presetClass="entr" presetSubtype="0" ac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strVal val="#ppt_w*2.5"/>
                                          </p:val>
                                        </p:tav>
                                        <p:tav tm="100000">
                                          <p:val>
                                            <p:strVal val="#ppt_w"/>
                                          </p:val>
                                        </p:tav>
                                      </p:tavLst>
                                    </p:anim>
                                    <p:anim calcmode="lin" valueType="num">
                                      <p:cBhvr>
                                        <p:cTn id="8" dur="500" fill="hold"/>
                                        <p:tgtEl>
                                          <p:spTgt spid="15"/>
                                        </p:tgtEl>
                                        <p:attrNameLst>
                                          <p:attrName>ppt_h</p:attrName>
                                        </p:attrNameLst>
                                      </p:cBhvr>
                                      <p:tavLst>
                                        <p:tav tm="0">
                                          <p:val>
                                            <p:strVal val="#ppt_h*0.01"/>
                                          </p:val>
                                        </p:tav>
                                        <p:tav tm="100000">
                                          <p:val>
                                            <p:strVal val="#ppt_h"/>
                                          </p:val>
                                        </p:tav>
                                      </p:tavLst>
                                    </p:anim>
                                    <p:anim calcmode="lin" valueType="num">
                                      <p:cBhvr>
                                        <p:cTn id="9" dur="500" fill="hold"/>
                                        <p:tgtEl>
                                          <p:spTgt spid="15"/>
                                        </p:tgtEl>
                                        <p:attrNameLst>
                                          <p:attrName>ppt_x</p:attrName>
                                        </p:attrNameLst>
                                      </p:cBhvr>
                                      <p:tavLst>
                                        <p:tav tm="0">
                                          <p:val>
                                            <p:strVal val="#ppt_x"/>
                                          </p:val>
                                        </p:tav>
                                        <p:tav tm="100000">
                                          <p:val>
                                            <p:strVal val="#ppt_x"/>
                                          </p:val>
                                        </p:tav>
                                      </p:tavLst>
                                    </p:anim>
                                    <p:anim calcmode="lin" valueType="num">
                                      <p:cBhvr>
                                        <p:cTn id="10" dur="500" fill="hold"/>
                                        <p:tgtEl>
                                          <p:spTgt spid="15"/>
                                        </p:tgtEl>
                                        <p:attrNameLst>
                                          <p:attrName>ppt_y</p:attrName>
                                        </p:attrNameLst>
                                      </p:cBhvr>
                                      <p:tavLst>
                                        <p:tav tm="0">
                                          <p:val>
                                            <p:strVal val="#ppt_h+1"/>
                                          </p:val>
                                        </p:tav>
                                        <p:tav tm="100000">
                                          <p:val>
                                            <p:strVal val="#ppt_y"/>
                                          </p:val>
                                        </p:tav>
                                      </p:tavLst>
                                    </p:anim>
                                    <p:animEffect transition="in" filter="fade">
                                      <p:cBhvr>
                                        <p:cTn id="11" dur="500"/>
                                        <p:tgtEl>
                                          <p:spTgt spid="15"/>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5122"/>
                                        </p:tgtEl>
                                        <p:attrNameLst>
                                          <p:attrName>style.visibility</p:attrName>
                                        </p:attrNameLst>
                                      </p:cBhvr>
                                      <p:to>
                                        <p:strVal val="visible"/>
                                      </p:to>
                                    </p:set>
                                    <p:animEffect transition="in" filter="fade">
                                      <p:cBhvr>
                                        <p:cTn id="15" dur="2000"/>
                                        <p:tgtEl>
                                          <p:spTgt spid="5122"/>
                                        </p:tgtEl>
                                      </p:cBhvr>
                                    </p:animEffect>
                                  </p:childTnLst>
                                </p:cTn>
                              </p:par>
                            </p:childTnLst>
                          </p:cTn>
                        </p:par>
                        <p:par>
                          <p:cTn id="16" fill="hold">
                            <p:stCondLst>
                              <p:cond delay="2500"/>
                            </p:stCondLst>
                            <p:childTnLst>
                              <p:par>
                                <p:cTn id="17" presetID="23" presetClass="entr" presetSubtype="16"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 calcmode="lin" valueType="num">
                                      <p:cBhvr>
                                        <p:cTn id="19" dur="1000" fill="hold"/>
                                        <p:tgtEl>
                                          <p:spTgt spid="7">
                                            <p:txEl>
                                              <p:pRg st="0" end="0"/>
                                            </p:txEl>
                                          </p:spTgt>
                                        </p:tgtEl>
                                        <p:attrNameLst>
                                          <p:attrName>ppt_w</p:attrName>
                                        </p:attrNameLst>
                                      </p:cBhvr>
                                      <p:tavLst>
                                        <p:tav tm="0">
                                          <p:val>
                                            <p:fltVal val="0"/>
                                          </p:val>
                                        </p:tav>
                                        <p:tav tm="100000">
                                          <p:val>
                                            <p:strVal val="#ppt_w"/>
                                          </p:val>
                                        </p:tav>
                                      </p:tavLst>
                                    </p:anim>
                                    <p:anim calcmode="lin" valueType="num">
                                      <p:cBhvr>
                                        <p:cTn id="20" dur="1000" fill="hold"/>
                                        <p:tgtEl>
                                          <p:spTgt spid="7">
                                            <p:txEl>
                                              <p:pRg st="0" end="0"/>
                                            </p:txEl>
                                          </p:spTgt>
                                        </p:tgtEl>
                                        <p:attrNameLst>
                                          <p:attrName>ppt_h</p:attrName>
                                        </p:attrNameLst>
                                      </p:cBhvr>
                                      <p:tavLst>
                                        <p:tav tm="0">
                                          <p:val>
                                            <p:fltVal val="0"/>
                                          </p:val>
                                        </p:tav>
                                        <p:tav tm="100000">
                                          <p:val>
                                            <p:strVal val="#ppt_h"/>
                                          </p:val>
                                        </p:tav>
                                      </p:tavLst>
                                    </p:anim>
                                  </p:childTnLst>
                                </p:cTn>
                              </p:par>
                              <p:par>
                                <p:cTn id="21" presetID="63" presetClass="path" presetSubtype="0" accel="50000" decel="50000" fill="hold" grpId="1" nodeType="withEffect">
                                  <p:stCondLst>
                                    <p:cond delay="0"/>
                                  </p:stCondLst>
                                  <p:childTnLst>
                                    <p:animMotion origin="layout" path="M -2.75258E-7 7.40741E-7 L 0.20691 -0.0044 " pathEditMode="relative" rAng="0" ptsTypes="AA">
                                      <p:cBhvr>
                                        <p:cTn id="22" dur="1000" spd="-100000" fill="hold"/>
                                        <p:tgtEl>
                                          <p:spTgt spid="7">
                                            <p:txEl>
                                              <p:pRg st="0" end="0"/>
                                            </p:txEl>
                                          </p:spTgt>
                                        </p:tgtEl>
                                        <p:attrNameLst>
                                          <p:attrName>ppt_x</p:attrName>
                                          <p:attrName>ppt_y</p:attrName>
                                        </p:attrNameLst>
                                      </p:cBhvr>
                                      <p:rCtr x="103" y="-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5000"/>
          </a:schemeClr>
        </a:solidFill>
        <a:effectLst/>
      </p:bgPr>
    </p:bg>
    <p:spTree>
      <p:nvGrpSpPr>
        <p:cNvPr id="1" name=""/>
        <p:cNvGrpSpPr/>
        <p:nvPr/>
      </p:nvGrpSpPr>
      <p:grpSpPr>
        <a:xfrm>
          <a:off x="0" y="0"/>
          <a:ext cx="0" cy="0"/>
          <a:chOff x="0" y="0"/>
          <a:chExt cx="0" cy="0"/>
        </a:xfrm>
      </p:grpSpPr>
      <p:sp>
        <p:nvSpPr>
          <p:cNvPr id="7" name="Subtitle 2"/>
          <p:cNvSpPr>
            <a:spLocks noGrp="1"/>
          </p:cNvSpPr>
          <p:nvPr>
            <p:ph type="subTitle" idx="1"/>
          </p:nvPr>
        </p:nvSpPr>
        <p:spPr>
          <a:xfrm>
            <a:off x="5380037" y="2758440"/>
            <a:ext cx="3200400" cy="2651760"/>
          </a:xfrm>
        </p:spPr>
        <p:txBody>
          <a:bodyPr>
            <a:noAutofit/>
          </a:bodyPr>
          <a:lstStyle/>
          <a:p>
            <a:r>
              <a:rPr lang="en-IN" sz="2400" dirty="0" smtClean="0">
                <a:solidFill>
                  <a:srgbClr val="FFC000"/>
                </a:solidFill>
                <a:latin typeface="Baskerville Old Face" panose="02020602080505020303" pitchFamily="18" charset="0"/>
              </a:rPr>
              <a:t>Finally we have made a rate us page to know how much user like our hard work. It is located at the bottom of the page.</a:t>
            </a:r>
            <a:endParaRPr lang="en-IN" sz="2400" dirty="0">
              <a:solidFill>
                <a:srgbClr val="FFC000"/>
              </a:solidFill>
              <a:latin typeface="Baskerville Old Face" panose="02020602080505020303" pitchFamily="18" charset="0"/>
            </a:endParaRPr>
          </a:p>
        </p:txBody>
      </p:sp>
      <p:sp>
        <p:nvSpPr>
          <p:cNvPr id="15" name="TextBox 14"/>
          <p:cNvSpPr txBox="1"/>
          <p:nvPr/>
        </p:nvSpPr>
        <p:spPr>
          <a:xfrm>
            <a:off x="4160837" y="685800"/>
            <a:ext cx="2177327" cy="646331"/>
          </a:xfrm>
          <a:prstGeom prst="rect">
            <a:avLst/>
          </a:prstGeom>
          <a:noFill/>
        </p:spPr>
        <p:txBody>
          <a:bodyPr wrap="none" rtlCol="0">
            <a:spAutoFit/>
          </a:bodyPr>
          <a:lstStyle/>
          <a:p>
            <a:r>
              <a:rPr lang="en-US" sz="3600" dirty="0" smtClean="0">
                <a:solidFill>
                  <a:schemeClr val="accent2">
                    <a:lumMod val="40000"/>
                    <a:lumOff val="60000"/>
                  </a:schemeClr>
                </a:solidFill>
                <a:effectLst>
                  <a:outerShdw blurRad="50800" dist="50800" dir="5400000" algn="ctr" rotWithShape="0">
                    <a:schemeClr val="bg2">
                      <a:lumMod val="25000"/>
                    </a:schemeClr>
                  </a:outerShdw>
                </a:effectLst>
                <a:latin typeface="Arial Black" pitchFamily="34" charset="0"/>
              </a:rPr>
              <a:t>Rate Us</a:t>
            </a:r>
            <a:endParaRPr lang="en-US" sz="2000" dirty="0">
              <a:solidFill>
                <a:schemeClr val="accent2">
                  <a:lumMod val="40000"/>
                  <a:lumOff val="60000"/>
                </a:schemeClr>
              </a:solidFill>
              <a:effectLst>
                <a:outerShdw blurRad="50800" dist="50800" dir="5400000" algn="ctr" rotWithShape="0">
                  <a:schemeClr val="bg2">
                    <a:lumMod val="25000"/>
                  </a:schemeClr>
                </a:outerShdw>
              </a:effectLst>
              <a:latin typeface="Arial Black" pitchFamily="34" charset="0"/>
            </a:endParaRPr>
          </a:p>
        </p:txBody>
      </p:sp>
      <p:pic>
        <p:nvPicPr>
          <p:cNvPr id="6146" name="Picture 2"/>
          <p:cNvPicPr>
            <a:picLocks noChangeAspect="1" noChangeArrowheads="1"/>
          </p:cNvPicPr>
          <p:nvPr/>
        </p:nvPicPr>
        <p:blipFill>
          <a:blip r:embed="rId3"/>
          <a:srcRect l="29003" t="15714" r="29568" b="857"/>
          <a:stretch>
            <a:fillRect/>
          </a:stretch>
        </p:blipFill>
        <p:spPr bwMode="auto">
          <a:xfrm>
            <a:off x="825991" y="1706880"/>
            <a:ext cx="3487246" cy="4389120"/>
          </a:xfrm>
          <a:prstGeom prst="round2DiagRect">
            <a:avLst/>
          </a:prstGeom>
          <a:noFill/>
          <a:ln w="76200">
            <a:solidFill>
              <a:schemeClr val="tx1">
                <a:lumMod val="50000"/>
                <a:lumOff val="50000"/>
              </a:schemeClr>
            </a:solidFill>
            <a:miter lim="800000"/>
            <a:headEnd/>
            <a:tailEnd/>
          </a:ln>
          <a:effectLst/>
        </p:spPr>
      </p:pic>
    </p:spTree>
    <p:extLst>
      <p:ext uri="{BB962C8B-B14F-4D97-AF65-F5344CB8AC3E}">
        <p14:creationId xmlns="" xmlns:p14="http://schemas.microsoft.com/office/powerpoint/2010/main" val="4193170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2000"/>
                                        <p:tgtEl>
                                          <p:spTgt spid="15"/>
                                        </p:tgtEl>
                                      </p:cBhvr>
                                    </p:animEffect>
                                  </p:childTnLst>
                                </p:cTn>
                              </p:par>
                              <p:par>
                                <p:cTn id="8" presetID="35" presetClass="path" presetSubtype="0" accel="50000" decel="50000" fill="hold" grpId="1" nodeType="withEffect">
                                  <p:stCondLst>
                                    <p:cond delay="0"/>
                                  </p:stCondLst>
                                  <p:childTnLst>
                                    <p:animMotion origin="layout" path="M 0 0  L -0.25 0  E" pathEditMode="relative" ptsTypes="">
                                      <p:cBhvr>
                                        <p:cTn id="9" dur="2000" spd="-100000" fill="hold"/>
                                        <p:tgtEl>
                                          <p:spTgt spid="15"/>
                                        </p:tgtEl>
                                        <p:attrNameLst>
                                          <p:attrName>ppt_x</p:attrName>
                                          <p:attrName>ppt_y</p:attrName>
                                        </p:attrNameLst>
                                      </p:cBhvr>
                                    </p:animMotion>
                                  </p:childTnLst>
                                </p:cTn>
                              </p:par>
                            </p:childTnLst>
                          </p:cTn>
                        </p:par>
                        <p:par>
                          <p:cTn id="10" fill="hold">
                            <p:stCondLst>
                              <p:cond delay="2000"/>
                            </p:stCondLst>
                            <p:childTnLst>
                              <p:par>
                                <p:cTn id="11" presetID="10" presetClass="entr" presetSubtype="0" fill="hold" nodeType="afterEffect">
                                  <p:stCondLst>
                                    <p:cond delay="1000"/>
                                  </p:stCondLst>
                                  <p:childTnLst>
                                    <p:set>
                                      <p:cBhvr>
                                        <p:cTn id="12" dur="1" fill="hold">
                                          <p:stCondLst>
                                            <p:cond delay="0"/>
                                          </p:stCondLst>
                                        </p:cTn>
                                        <p:tgtEl>
                                          <p:spTgt spid="6146"/>
                                        </p:tgtEl>
                                        <p:attrNameLst>
                                          <p:attrName>style.visibility</p:attrName>
                                        </p:attrNameLst>
                                      </p:cBhvr>
                                      <p:to>
                                        <p:strVal val="visible"/>
                                      </p:to>
                                    </p:set>
                                    <p:animEffect transition="in" filter="fade">
                                      <p:cBhvr>
                                        <p:cTn id="13" dur="2000"/>
                                        <p:tgtEl>
                                          <p:spTgt spid="6146"/>
                                        </p:tgtEl>
                                      </p:cBhvr>
                                    </p:animEffect>
                                  </p:childTnLst>
                                </p:cTn>
                              </p:par>
                              <p:par>
                                <p:cTn id="14" presetID="42" presetClass="path" presetSubtype="0" accel="50000" decel="50000" fill="hold" nodeType="withEffect">
                                  <p:stCondLst>
                                    <p:cond delay="0"/>
                                  </p:stCondLst>
                                  <p:childTnLst>
                                    <p:animMotion origin="layout" path="M 2.65874E-7 1.11022E-16 L -0.00078 0.25347 " pathEditMode="relative" rAng="0" ptsTypes="AA">
                                      <p:cBhvr>
                                        <p:cTn id="15" dur="2000" spd="-100000" fill="hold"/>
                                        <p:tgtEl>
                                          <p:spTgt spid="6146"/>
                                        </p:tgtEl>
                                        <p:attrNameLst>
                                          <p:attrName>ppt_x</p:attrName>
                                          <p:attrName>ppt_y</p:attrName>
                                        </p:attrNameLst>
                                      </p:cBhvr>
                                      <p:rCtr x="0" y="127"/>
                                    </p:animMotion>
                                  </p:childTnLst>
                                </p:cTn>
                              </p:par>
                            </p:childTnLst>
                          </p:cTn>
                        </p:par>
                        <p:par>
                          <p:cTn id="16" fill="hold">
                            <p:stCondLst>
                              <p:cond delay="50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20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5" grpId="0"/>
      <p:bldP spid="15" grpId="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5000"/>
          </a:schemeClr>
        </a:solidFill>
        <a:effectLst/>
      </p:bgPr>
    </p:bg>
    <p:spTree>
      <p:nvGrpSpPr>
        <p:cNvPr id="1" name=""/>
        <p:cNvGrpSpPr/>
        <p:nvPr/>
      </p:nvGrpSpPr>
      <p:grpSpPr>
        <a:xfrm>
          <a:off x="0" y="0"/>
          <a:ext cx="0" cy="0"/>
          <a:chOff x="0" y="0"/>
          <a:chExt cx="0" cy="0"/>
        </a:xfrm>
      </p:grpSpPr>
      <p:sp>
        <p:nvSpPr>
          <p:cNvPr id="9" name="Rectangle 8"/>
          <p:cNvSpPr/>
          <p:nvPr/>
        </p:nvSpPr>
        <p:spPr>
          <a:xfrm>
            <a:off x="-45403" y="0"/>
            <a:ext cx="10241280" cy="685800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3398837" y="1258669"/>
            <a:ext cx="3479992" cy="646331"/>
          </a:xfrm>
          <a:prstGeom prst="rect">
            <a:avLst/>
          </a:prstGeom>
        </p:spPr>
        <p:txBody>
          <a:bodyPr wrap="none">
            <a:spAutoFit/>
          </a:bodyPr>
          <a:lstStyle/>
          <a:p>
            <a:r>
              <a:rPr lang="en-IN" sz="3600" dirty="0" smtClean="0">
                <a:solidFill>
                  <a:srgbClr val="FF61FF"/>
                </a:solidFill>
                <a:latin typeface="Cooper Black" pitchFamily="18" charset="0"/>
              </a:rPr>
              <a:t>CONCLUSION</a:t>
            </a:r>
            <a:endParaRPr lang="en-US" sz="3600" dirty="0">
              <a:solidFill>
                <a:srgbClr val="FF61FF"/>
              </a:solidFill>
              <a:latin typeface="Cooper Black" pitchFamily="18" charset="0"/>
            </a:endParaRPr>
          </a:p>
        </p:txBody>
      </p:sp>
      <p:sp>
        <p:nvSpPr>
          <p:cNvPr id="8" name="Rectangle 7"/>
          <p:cNvSpPr/>
          <p:nvPr/>
        </p:nvSpPr>
        <p:spPr>
          <a:xfrm>
            <a:off x="1844357" y="2362200"/>
            <a:ext cx="7040880" cy="2092881"/>
          </a:xfrm>
          <a:prstGeom prst="rect">
            <a:avLst/>
          </a:prstGeom>
        </p:spPr>
        <p:txBody>
          <a:bodyPr>
            <a:spAutoFit/>
          </a:bodyPr>
          <a:lstStyle/>
          <a:p>
            <a:pPr algn="ctr">
              <a:buNone/>
            </a:pPr>
            <a:r>
              <a:rPr lang="en-US" sz="2000" dirty="0" smtClean="0">
                <a:solidFill>
                  <a:schemeClr val="tx2">
                    <a:lumMod val="20000"/>
                    <a:lumOff val="80000"/>
                  </a:schemeClr>
                </a:solidFill>
              </a:rPr>
              <a:t>After the completion of the project we got to know that how can we utilize our programming skills and to work in a team and what are the actual requirements needed to complete  website .</a:t>
            </a:r>
          </a:p>
          <a:p>
            <a:pPr algn="ctr">
              <a:buNone/>
            </a:pPr>
            <a:endParaRPr lang="en-US" sz="1000" dirty="0" smtClean="0">
              <a:solidFill>
                <a:schemeClr val="tx2">
                  <a:lumMod val="20000"/>
                  <a:lumOff val="80000"/>
                </a:schemeClr>
              </a:solidFill>
            </a:endParaRPr>
          </a:p>
          <a:p>
            <a:pPr algn="ctr">
              <a:buNone/>
            </a:pPr>
            <a:r>
              <a:rPr lang="en-US" sz="2000" dirty="0" smtClean="0">
                <a:solidFill>
                  <a:schemeClr val="accent6">
                    <a:lumMod val="40000"/>
                    <a:lumOff val="60000"/>
                  </a:schemeClr>
                </a:solidFill>
              </a:rPr>
              <a:t>And lastly we(Group-E) would like to thank our MD sir (Manash Kr. Deb) for giving us an opportunity to do a project like this and helping us in every step of the project.  </a:t>
            </a:r>
          </a:p>
        </p:txBody>
      </p:sp>
      <p:pic>
        <p:nvPicPr>
          <p:cNvPr id="11" name="Picture 10" descr="17301037028f8a85e5349e34519ca6d3.png"/>
          <p:cNvPicPr>
            <a:picLocks noChangeAspect="1"/>
          </p:cNvPicPr>
          <p:nvPr/>
        </p:nvPicPr>
        <p:blipFill>
          <a:blip r:embed="rId4"/>
          <a:stretch>
            <a:fillRect/>
          </a:stretch>
        </p:blipFill>
        <p:spPr>
          <a:xfrm>
            <a:off x="-715963" y="3749040"/>
            <a:ext cx="3108960" cy="3108960"/>
          </a:xfrm>
          <a:prstGeom prst="rect">
            <a:avLst/>
          </a:prstGeom>
        </p:spPr>
      </p:pic>
      <p:pic>
        <p:nvPicPr>
          <p:cNvPr id="12" name="Picture 11" descr="game qr.png"/>
          <p:cNvPicPr>
            <a:picLocks noChangeAspect="1"/>
          </p:cNvPicPr>
          <p:nvPr/>
        </p:nvPicPr>
        <p:blipFill>
          <a:blip r:embed="rId5"/>
          <a:stretch>
            <a:fillRect/>
          </a:stretch>
        </p:blipFill>
        <p:spPr>
          <a:xfrm>
            <a:off x="9068117" y="5745480"/>
            <a:ext cx="731520" cy="731520"/>
          </a:xfrm>
          <a:prstGeom prst="rect">
            <a:avLst/>
          </a:prstGeom>
        </p:spPr>
      </p:pic>
      <p:sp>
        <p:nvSpPr>
          <p:cNvPr id="13" name="Rectangle 12"/>
          <p:cNvSpPr/>
          <p:nvPr/>
        </p:nvSpPr>
        <p:spPr>
          <a:xfrm>
            <a:off x="6446837" y="5943600"/>
            <a:ext cx="1828800" cy="2743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Scan to visit our website </a:t>
            </a:r>
            <a:endParaRPr lang="en-US" sz="1200" dirty="0"/>
          </a:p>
        </p:txBody>
      </p:sp>
      <p:sp>
        <p:nvSpPr>
          <p:cNvPr id="14" name="Right Arrow 13"/>
          <p:cNvSpPr/>
          <p:nvPr/>
        </p:nvSpPr>
        <p:spPr>
          <a:xfrm>
            <a:off x="8229917" y="6004560"/>
            <a:ext cx="274320" cy="164592"/>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8.png"/>
          <p:cNvPicPr>
            <a:picLocks noChangeAspect="1"/>
          </p:cNvPicPr>
          <p:nvPr/>
        </p:nvPicPr>
        <p:blipFill>
          <a:blip r:embed="rId6"/>
          <a:stretch>
            <a:fillRect/>
          </a:stretch>
        </p:blipFill>
        <p:spPr>
          <a:xfrm rot="285681">
            <a:off x="1358295" y="4256668"/>
            <a:ext cx="361604" cy="274320"/>
          </a:xfrm>
          <a:prstGeom prst="rect">
            <a:avLst/>
          </a:prstGeom>
        </p:spPr>
      </p:pic>
    </p:spTree>
    <p:extLst>
      <p:ext uri="{BB962C8B-B14F-4D97-AF65-F5344CB8AC3E}">
        <p14:creationId xmlns="" xmlns:p14="http://schemas.microsoft.com/office/powerpoint/2010/main" val="4193170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Scale>
                                      <p:cBhvr>
                                        <p:cTn id="7"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6"/>
                                        </p:tgtEl>
                                        <p:attrNameLst>
                                          <p:attrName>ppt_x</p:attrName>
                                          <p:attrName>ppt_y</p:attrName>
                                        </p:attrNameLst>
                                      </p:cBhvr>
                                    </p:animMotion>
                                    <p:animEffect transition="in" filter="fade">
                                      <p:cBhvr>
                                        <p:cTn id="9" dur="1000"/>
                                        <p:tgtEl>
                                          <p:spTgt spid="6"/>
                                        </p:tgtEl>
                                      </p:cBhvr>
                                    </p:animEffect>
                                  </p:childTnLst>
                                </p:cTn>
                              </p:par>
                              <p:par>
                                <p:cTn id="10" presetID="63" presetClass="path" presetSubtype="0" repeatCount="indefinite" accel="50000" decel="50000" autoRev="1" fill="hold" grpId="0" nodeType="withEffect">
                                  <p:stCondLst>
                                    <p:cond delay="0"/>
                                  </p:stCondLst>
                                  <p:childTnLst>
                                    <p:animMotion origin="layout" path="M -1.9706E-7 0 L 0.04363 0.00139 " pathEditMode="relative" rAng="0" ptsTypes="AA">
                                      <p:cBhvr>
                                        <p:cTn id="11" dur="1000" fill="hold"/>
                                        <p:tgtEl>
                                          <p:spTgt spid="14"/>
                                        </p:tgtEl>
                                        <p:attrNameLst>
                                          <p:attrName>ppt_x</p:attrName>
                                          <p:attrName>ppt_y</p:attrName>
                                        </p:attrNameLst>
                                      </p:cBhvr>
                                      <p:rCtr x="22" y="1"/>
                                    </p:animMotion>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anim calcmode="lin" valueType="num">
                                      <p:cBhvr>
                                        <p:cTn id="16" dur="1000" fill="hold"/>
                                        <p:tgtEl>
                                          <p:spTgt spid="8"/>
                                        </p:tgtEl>
                                        <p:attrNameLst>
                                          <p:attrName>ppt_x</p:attrName>
                                        </p:attrNameLst>
                                      </p:cBhvr>
                                      <p:tavLst>
                                        <p:tav tm="0">
                                          <p:val>
                                            <p:strVal val="#ppt_x"/>
                                          </p:val>
                                        </p:tav>
                                        <p:tav tm="100000">
                                          <p:val>
                                            <p:strVal val="#ppt_x"/>
                                          </p:val>
                                        </p:tav>
                                      </p:tavLst>
                                    </p:anim>
                                    <p:anim calcmode="lin" valueType="num">
                                      <p:cBhvr>
                                        <p:cTn id="17" dur="1000" fill="hold"/>
                                        <p:tgtEl>
                                          <p:spTgt spid="8"/>
                                        </p:tgtEl>
                                        <p:attrNameLst>
                                          <p:attrName>ppt_y</p:attrName>
                                        </p:attrNameLst>
                                      </p:cBhvr>
                                      <p:tavLst>
                                        <p:tav tm="0">
                                          <p:val>
                                            <p:strVal val="#ppt_y+.1"/>
                                          </p:val>
                                        </p:tav>
                                        <p:tav tm="100000">
                                          <p:val>
                                            <p:strVal val="#ppt_y"/>
                                          </p:val>
                                        </p:tav>
                                      </p:tavLst>
                                    </p:anim>
                                  </p:childTnLst>
                                </p:cTn>
                              </p:par>
                            </p:childTnLst>
                          </p:cTn>
                        </p:par>
                        <p:par>
                          <p:cTn id="18" fill="hold">
                            <p:stCondLst>
                              <p:cond delay="3000"/>
                            </p:stCondLst>
                            <p:childTnLst>
                              <p:par>
                                <p:cTn id="19" presetID="10"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2000"/>
                                        <p:tgtEl>
                                          <p:spTgt spid="11"/>
                                        </p:tgtEl>
                                      </p:cBhvr>
                                    </p:animEffect>
                                  </p:childTnLst>
                                </p:cTn>
                              </p:par>
                              <p:par>
                                <p:cTn id="22" presetID="10" presetClass="entr" presetSubtype="0" fill="hold" nodeType="withEffect">
                                  <p:stCondLst>
                                    <p:cond delay="200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par>
                          <p:cTn id="25" fill="hold">
                            <p:stCondLst>
                              <p:cond delay="5500"/>
                            </p:stCondLst>
                            <p:childTnLst>
                              <p:par>
                                <p:cTn id="26" presetID="35" presetClass="emph" presetSubtype="0" repeatCount="indefinite" fill="hold" nodeType="afterEffect">
                                  <p:stCondLst>
                                    <p:cond delay="0"/>
                                  </p:stCondLst>
                                  <p:childTnLst>
                                    <p:anim calcmode="discrete" valueType="str">
                                      <p:cBhvr>
                                        <p:cTn id="27" dur="1000" fill="hold"/>
                                        <p:tgtEl>
                                          <p:spTgt spid="10"/>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5000"/>
          </a:schemeClr>
        </a:solidFill>
        <a:effectLst/>
      </p:bgPr>
    </p:bg>
    <p:spTree>
      <p:nvGrpSpPr>
        <p:cNvPr id="1" name=""/>
        <p:cNvGrpSpPr/>
        <p:nvPr/>
      </p:nvGrpSpPr>
      <p:grpSpPr>
        <a:xfrm>
          <a:off x="0" y="0"/>
          <a:ext cx="0" cy="0"/>
          <a:chOff x="0" y="0"/>
          <a:chExt cx="0" cy="0"/>
        </a:xfrm>
      </p:grpSpPr>
      <p:sp>
        <p:nvSpPr>
          <p:cNvPr id="6" name="Rectangle 5"/>
          <p:cNvSpPr/>
          <p:nvPr/>
        </p:nvSpPr>
        <p:spPr>
          <a:xfrm>
            <a:off x="1570037" y="2644170"/>
            <a:ext cx="7612062" cy="1569660"/>
          </a:xfrm>
          <a:prstGeom prst="rect">
            <a:avLst/>
          </a:prstGeom>
        </p:spPr>
        <p:txBody>
          <a:bodyPr wrap="square">
            <a:spAutoFit/>
          </a:bodyPr>
          <a:lstStyle/>
          <a:p>
            <a:r>
              <a:rPr lang="en-US" sz="9600" dirty="0" smtClean="0">
                <a:solidFill>
                  <a:srgbClr val="FF00FF"/>
                </a:solidFill>
                <a:latin typeface="Forte" pitchFamily="66" charset="0"/>
              </a:rPr>
              <a:t>T</a:t>
            </a:r>
            <a:r>
              <a:rPr lang="en-US" sz="9600" dirty="0" smtClean="0">
                <a:solidFill>
                  <a:srgbClr val="C00000"/>
                </a:solidFill>
                <a:latin typeface="Forte" pitchFamily="66" charset="0"/>
              </a:rPr>
              <a:t>H</a:t>
            </a:r>
            <a:r>
              <a:rPr lang="en-US" sz="9600" dirty="0" smtClean="0">
                <a:solidFill>
                  <a:srgbClr val="00B050"/>
                </a:solidFill>
                <a:latin typeface="Forte" pitchFamily="66" charset="0"/>
              </a:rPr>
              <a:t>A</a:t>
            </a:r>
            <a:r>
              <a:rPr lang="en-US" sz="9600" dirty="0" smtClean="0">
                <a:solidFill>
                  <a:srgbClr val="FFFF00"/>
                </a:solidFill>
                <a:latin typeface="Forte" pitchFamily="66" charset="0"/>
              </a:rPr>
              <a:t>N</a:t>
            </a:r>
            <a:r>
              <a:rPr lang="en-US" sz="9600" dirty="0" smtClean="0">
                <a:solidFill>
                  <a:srgbClr val="92D050"/>
                </a:solidFill>
                <a:latin typeface="Forte" pitchFamily="66" charset="0"/>
              </a:rPr>
              <a:t>K</a:t>
            </a:r>
            <a:r>
              <a:rPr lang="en-US" sz="9600" dirty="0" smtClean="0">
                <a:latin typeface="Forte" pitchFamily="66" charset="0"/>
              </a:rPr>
              <a:t>  </a:t>
            </a:r>
            <a:r>
              <a:rPr lang="en-US" sz="9600" dirty="0" smtClean="0">
                <a:solidFill>
                  <a:srgbClr val="00B0F0"/>
                </a:solidFill>
                <a:latin typeface="Forte" pitchFamily="66" charset="0"/>
              </a:rPr>
              <a:t>Y</a:t>
            </a:r>
            <a:r>
              <a:rPr lang="en-US" sz="9600" dirty="0" smtClean="0">
                <a:solidFill>
                  <a:srgbClr val="E84A4A"/>
                </a:solidFill>
                <a:latin typeface="Forte" pitchFamily="66" charset="0"/>
              </a:rPr>
              <a:t>O</a:t>
            </a:r>
            <a:r>
              <a:rPr lang="en-US" sz="9600" dirty="0" smtClean="0">
                <a:solidFill>
                  <a:srgbClr val="FFC000"/>
                </a:solidFill>
                <a:latin typeface="Forte" pitchFamily="66" charset="0"/>
              </a:rPr>
              <a:t>U</a:t>
            </a:r>
            <a:endParaRPr lang="en-US" dirty="0">
              <a:latin typeface="Forte" pitchFamily="66" charset="0"/>
            </a:endParaRPr>
          </a:p>
        </p:txBody>
      </p:sp>
      <p:sp>
        <p:nvSpPr>
          <p:cNvPr id="5" name="Rectangle 4"/>
          <p:cNvSpPr/>
          <p:nvPr/>
        </p:nvSpPr>
        <p:spPr>
          <a:xfrm>
            <a:off x="11065988" y="0"/>
            <a:ext cx="5134449" cy="6858000"/>
          </a:xfrm>
          <a:prstGeom prst="rect">
            <a:avLst/>
          </a:prstGeom>
          <a:blipFill dpi="0" rotWithShape="1">
            <a:blip r:embed="rId2"/>
            <a:srcRect/>
            <a:stretch>
              <a:fillRect l="-100000" t="-10000" r="-1000" b="-10000"/>
            </a:stretch>
          </a:blip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p:cNvSpPr/>
          <p:nvPr/>
        </p:nvSpPr>
        <p:spPr>
          <a:xfrm>
            <a:off x="-5283177" y="0"/>
            <a:ext cx="5100614" cy="6858000"/>
          </a:xfrm>
          <a:prstGeom prst="rect">
            <a:avLst/>
          </a:prstGeom>
          <a:blipFill dpi="0" rotWithShape="1">
            <a:blip r:embed="rId2"/>
            <a:srcRect/>
            <a:stretch>
              <a:fillRect l="-1000" t="-10000" r="-100000" b="-10000"/>
            </a:stretch>
          </a:blip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80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58" presetClass="entr" presetSubtype="0" accel="100000" fill="hold" grpId="0" nodeType="withEffect">
                                  <p:stCondLst>
                                    <p:cond delay="800"/>
                                  </p:stCondLst>
                                  <p:childTnLst>
                                    <p:set>
                                      <p:cBhvr>
                                        <p:cTn id="11" dur="1" fill="hold">
                                          <p:stCondLst>
                                            <p:cond delay="0"/>
                                          </p:stCondLst>
                                        </p:cTn>
                                        <p:tgtEl>
                                          <p:spTgt spid="6">
                                            <p:txEl>
                                              <p:pRg st="0" end="0"/>
                                            </p:txEl>
                                          </p:spTgt>
                                        </p:tgtEl>
                                        <p:attrNameLst>
                                          <p:attrName>style.visibility</p:attrName>
                                        </p:attrNameLst>
                                      </p:cBhvr>
                                      <p:to>
                                        <p:strVal val="visible"/>
                                      </p:to>
                                    </p:set>
                                    <p:anim calcmode="lin" valueType="num">
                                      <p:cBhvr>
                                        <p:cTn id="12" dur="1000" fill="hold"/>
                                        <p:tgtEl>
                                          <p:spTgt spid="6">
                                            <p:txEl>
                                              <p:pRg st="0" end="0"/>
                                            </p:txEl>
                                          </p:spTgt>
                                        </p:tgtEl>
                                        <p:attrNameLst>
                                          <p:attrName>ppt_w</p:attrName>
                                        </p:attrNameLst>
                                      </p:cBhvr>
                                      <p:tavLst>
                                        <p:tav tm="0">
                                          <p:val>
                                            <p:strVal val="#ppt_w*2.5"/>
                                          </p:val>
                                        </p:tav>
                                        <p:tav tm="100000">
                                          <p:val>
                                            <p:strVal val="#ppt_w"/>
                                          </p:val>
                                        </p:tav>
                                      </p:tavLst>
                                    </p:anim>
                                    <p:anim calcmode="lin" valueType="num">
                                      <p:cBhvr>
                                        <p:cTn id="13" dur="1000" fill="hold"/>
                                        <p:tgtEl>
                                          <p:spTgt spid="6">
                                            <p:txEl>
                                              <p:pRg st="0" end="0"/>
                                            </p:txEl>
                                          </p:spTgt>
                                        </p:tgtEl>
                                        <p:attrNameLst>
                                          <p:attrName>ppt_h</p:attrName>
                                        </p:attrNameLst>
                                      </p:cBhvr>
                                      <p:tavLst>
                                        <p:tav tm="0">
                                          <p:val>
                                            <p:strVal val="#ppt_h*0.01"/>
                                          </p:val>
                                        </p:tav>
                                        <p:tav tm="100000">
                                          <p:val>
                                            <p:strVal val="#ppt_h"/>
                                          </p:val>
                                        </p:tav>
                                      </p:tavLst>
                                    </p:anim>
                                    <p:anim calcmode="lin" valueType="num">
                                      <p:cBhvr>
                                        <p:cTn id="14"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6">
                                            <p:txEl>
                                              <p:pRg st="0" end="0"/>
                                            </p:txEl>
                                          </p:spTgt>
                                        </p:tgtEl>
                                        <p:attrNameLst>
                                          <p:attrName>ppt_y</p:attrName>
                                        </p:attrNameLst>
                                      </p:cBhvr>
                                      <p:tavLst>
                                        <p:tav tm="0">
                                          <p:val>
                                            <p:strVal val="#ppt_h+1"/>
                                          </p:val>
                                        </p:tav>
                                        <p:tav tm="100000">
                                          <p:val>
                                            <p:strVal val="#ppt_y"/>
                                          </p:val>
                                        </p:tav>
                                      </p:tavLst>
                                    </p:anim>
                                    <p:animEffect transition="in" filter="fade">
                                      <p:cBhvr>
                                        <p:cTn id="16" dur="1000"/>
                                        <p:tgtEl>
                                          <p:spTgt spid="6">
                                            <p:txEl>
                                              <p:pRg st="0" end="0"/>
                                            </p:txEl>
                                          </p:spTgt>
                                        </p:tgtEl>
                                      </p:cBhvr>
                                    </p:animEffect>
                                  </p:childTnLst>
                                </p:cTn>
                              </p:par>
                            </p:childTnLst>
                          </p:cTn>
                        </p:par>
                        <p:par>
                          <p:cTn id="17" fill="hold">
                            <p:stCondLst>
                              <p:cond delay="1800"/>
                            </p:stCondLst>
                            <p:childTnLst>
                              <p:par>
                                <p:cTn id="18" presetID="35" presetClass="path" presetSubtype="0" accel="50000" decel="50000" fill="hold" nodeType="afterEffect">
                                  <p:stCondLst>
                                    <p:cond delay="800"/>
                                  </p:stCondLst>
                                  <p:childTnLst>
                                    <p:animMotion origin="layout" path="M 0.51799 0 L -0.0416 0 " pathEditMode="relative" rAng="0" ptsTypes="AA">
                                      <p:cBhvr>
                                        <p:cTn id="19" dur="2000" spd="-100000" fill="hold"/>
                                        <p:tgtEl>
                                          <p:spTgt spid="4"/>
                                        </p:tgtEl>
                                        <p:attrNameLst>
                                          <p:attrName>ppt_x</p:attrName>
                                          <p:attrName>ppt_y</p:attrName>
                                        </p:attrNameLst>
                                      </p:cBhvr>
                                      <p:rCtr x="-280" y="0"/>
                                    </p:animMotion>
                                  </p:childTnLst>
                                </p:cTn>
                              </p:par>
                              <p:par>
                                <p:cTn id="20" presetID="63" presetClass="path" presetSubtype="0" accel="50000" decel="50000" fill="hold" nodeType="withEffect">
                                  <p:stCondLst>
                                    <p:cond delay="1000"/>
                                  </p:stCondLst>
                                  <p:childTnLst>
                                    <p:animMotion origin="layout" path="M -0.5954 0 L -0.0233 0 " pathEditMode="relative" rAng="0" ptsTypes="AA">
                                      <p:cBhvr>
                                        <p:cTn id="21" dur="2000" spd="-100000" fill="hold"/>
                                        <p:tgtEl>
                                          <p:spTgt spid="5"/>
                                        </p:tgtEl>
                                        <p:attrNameLst>
                                          <p:attrName>ppt_x</p:attrName>
                                          <p:attrName>ppt_y</p:attrName>
                                        </p:attrNameLst>
                                      </p:cBhvr>
                                      <p:rCtr x="28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alpha val="0"/>
          </a:schemeClr>
        </a:solidFill>
        <a:effectLst/>
      </p:bgPr>
    </p:bg>
    <p:spTree>
      <p:nvGrpSpPr>
        <p:cNvPr id="1" name=""/>
        <p:cNvGrpSpPr/>
        <p:nvPr/>
      </p:nvGrpSpPr>
      <p:grpSpPr>
        <a:xfrm>
          <a:off x="0" y="0"/>
          <a:ext cx="0" cy="0"/>
          <a:chOff x="0" y="0"/>
          <a:chExt cx="0" cy="0"/>
        </a:xfrm>
      </p:grpSpPr>
      <p:sp>
        <p:nvSpPr>
          <p:cNvPr id="7" name="Rectangle 6"/>
          <p:cNvSpPr/>
          <p:nvPr/>
        </p:nvSpPr>
        <p:spPr>
          <a:xfrm>
            <a:off x="-30480" y="0"/>
            <a:ext cx="10180955" cy="6858000"/>
          </a:xfrm>
          <a:prstGeom prst="rect">
            <a:avLst/>
          </a:prstGeom>
          <a:blipFill>
            <a:blip r:embed="rId2">
              <a:lum bright="-10000" contrast="-2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2" name="Group 191"/>
          <p:cNvGrpSpPr/>
          <p:nvPr/>
        </p:nvGrpSpPr>
        <p:grpSpPr>
          <a:xfrm>
            <a:off x="-685483" y="1272847"/>
            <a:ext cx="11521440" cy="914400"/>
            <a:chOff x="-1553769" y="435429"/>
            <a:chExt cx="13639406" cy="1237098"/>
          </a:xfrm>
        </p:grpSpPr>
        <p:sp>
          <p:nvSpPr>
            <p:cNvPr id="82" name="Trapezoid 6">
              <a:extLst>
                <a:ext uri="{FF2B5EF4-FFF2-40B4-BE49-F238E27FC236}">
                  <a16:creationId xmlns="" xmlns:a16="http://schemas.microsoft.com/office/drawing/2014/main" id="{3B937E33-48A3-4276-AA11-BC97061C1A21}"/>
                </a:ext>
              </a:extLst>
            </p:cNvPr>
            <p:cNvSpPr/>
            <p:nvPr/>
          </p:nvSpPr>
          <p:spPr>
            <a:xfrm>
              <a:off x="-1104385" y="929033"/>
              <a:ext cx="12604654" cy="743494"/>
            </a:xfrm>
            <a:custGeom>
              <a:avLst/>
              <a:gdLst>
                <a:gd name="connsiteX0" fmla="*/ 0 w 9404333"/>
                <a:gd name="connsiteY0" fmla="*/ 554807 h 554807"/>
                <a:gd name="connsiteX1" fmla="*/ 138702 w 9404333"/>
                <a:gd name="connsiteY1" fmla="*/ 0 h 554807"/>
                <a:gd name="connsiteX2" fmla="*/ 9265631 w 9404333"/>
                <a:gd name="connsiteY2" fmla="*/ 0 h 554807"/>
                <a:gd name="connsiteX3" fmla="*/ 9404333 w 9404333"/>
                <a:gd name="connsiteY3" fmla="*/ 554807 h 554807"/>
                <a:gd name="connsiteX4" fmla="*/ 0 w 9404333"/>
                <a:gd name="connsiteY4" fmla="*/ 554807 h 554807"/>
                <a:gd name="connsiteX0" fmla="*/ 267698 w 9265631"/>
                <a:gd name="connsiteY0" fmla="*/ 583836 h 583836"/>
                <a:gd name="connsiteX1" fmla="*/ 0 w 9265631"/>
                <a:gd name="connsiteY1" fmla="*/ 0 h 583836"/>
                <a:gd name="connsiteX2" fmla="*/ 9126929 w 9265631"/>
                <a:gd name="connsiteY2" fmla="*/ 0 h 583836"/>
                <a:gd name="connsiteX3" fmla="*/ 9265631 w 9265631"/>
                <a:gd name="connsiteY3" fmla="*/ 554807 h 583836"/>
                <a:gd name="connsiteX4" fmla="*/ 267698 w 9265631"/>
                <a:gd name="connsiteY4" fmla="*/ 583836 h 583836"/>
                <a:gd name="connsiteX0" fmla="*/ 398326 w 9396259"/>
                <a:gd name="connsiteY0" fmla="*/ 743494 h 743494"/>
                <a:gd name="connsiteX1" fmla="*/ 0 w 9396259"/>
                <a:gd name="connsiteY1" fmla="*/ 0 h 743494"/>
                <a:gd name="connsiteX2" fmla="*/ 9257557 w 9396259"/>
                <a:gd name="connsiteY2" fmla="*/ 159658 h 743494"/>
                <a:gd name="connsiteX3" fmla="*/ 9396259 w 9396259"/>
                <a:gd name="connsiteY3" fmla="*/ 714465 h 743494"/>
                <a:gd name="connsiteX4" fmla="*/ 398326 w 9396259"/>
                <a:gd name="connsiteY4" fmla="*/ 743494 h 743494"/>
                <a:gd name="connsiteX0" fmla="*/ 398326 w 9396259"/>
                <a:gd name="connsiteY0" fmla="*/ 743494 h 743494"/>
                <a:gd name="connsiteX1" fmla="*/ 0 w 9396259"/>
                <a:gd name="connsiteY1" fmla="*/ 0 h 743494"/>
                <a:gd name="connsiteX2" fmla="*/ 9286586 w 9396259"/>
                <a:gd name="connsiteY2" fmla="*/ 116116 h 743494"/>
                <a:gd name="connsiteX3" fmla="*/ 9396259 w 9396259"/>
                <a:gd name="connsiteY3" fmla="*/ 714465 h 743494"/>
                <a:gd name="connsiteX4" fmla="*/ 398326 w 9396259"/>
                <a:gd name="connsiteY4" fmla="*/ 743494 h 743494"/>
                <a:gd name="connsiteX0" fmla="*/ 398326 w 9410774"/>
                <a:gd name="connsiteY0" fmla="*/ 743494 h 743494"/>
                <a:gd name="connsiteX1" fmla="*/ 0 w 9410774"/>
                <a:gd name="connsiteY1" fmla="*/ 0 h 743494"/>
                <a:gd name="connsiteX2" fmla="*/ 9286586 w 9410774"/>
                <a:gd name="connsiteY2" fmla="*/ 116116 h 743494"/>
                <a:gd name="connsiteX3" fmla="*/ 9410774 w 9410774"/>
                <a:gd name="connsiteY3" fmla="*/ 685436 h 743494"/>
                <a:gd name="connsiteX4" fmla="*/ 398326 w 9410774"/>
                <a:gd name="connsiteY4" fmla="*/ 743494 h 743494"/>
                <a:gd name="connsiteX0" fmla="*/ 398326 w 9410774"/>
                <a:gd name="connsiteY0" fmla="*/ 743494 h 743494"/>
                <a:gd name="connsiteX1" fmla="*/ 0 w 9410774"/>
                <a:gd name="connsiteY1" fmla="*/ 0 h 743494"/>
                <a:gd name="connsiteX2" fmla="*/ 9141443 w 9410774"/>
                <a:gd name="connsiteY2" fmla="*/ 217716 h 743494"/>
                <a:gd name="connsiteX3" fmla="*/ 9410774 w 9410774"/>
                <a:gd name="connsiteY3" fmla="*/ 685436 h 743494"/>
                <a:gd name="connsiteX4" fmla="*/ 398326 w 9410774"/>
                <a:gd name="connsiteY4" fmla="*/ 743494 h 743494"/>
                <a:gd name="connsiteX0" fmla="*/ 398326 w 9410774"/>
                <a:gd name="connsiteY0" fmla="*/ 743494 h 743494"/>
                <a:gd name="connsiteX1" fmla="*/ 0 w 9410774"/>
                <a:gd name="connsiteY1" fmla="*/ 0 h 743494"/>
                <a:gd name="connsiteX2" fmla="*/ 9141443 w 9410774"/>
                <a:gd name="connsiteY2" fmla="*/ 145145 h 743494"/>
                <a:gd name="connsiteX3" fmla="*/ 9410774 w 9410774"/>
                <a:gd name="connsiteY3" fmla="*/ 685436 h 743494"/>
                <a:gd name="connsiteX4" fmla="*/ 398326 w 9410774"/>
                <a:gd name="connsiteY4" fmla="*/ 743494 h 743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10774" h="743494">
                  <a:moveTo>
                    <a:pt x="398326" y="743494"/>
                  </a:moveTo>
                  <a:lnTo>
                    <a:pt x="0" y="0"/>
                  </a:lnTo>
                  <a:lnTo>
                    <a:pt x="9141443" y="145145"/>
                  </a:lnTo>
                  <a:lnTo>
                    <a:pt x="9410774" y="685436"/>
                  </a:lnTo>
                  <a:lnTo>
                    <a:pt x="398326" y="743494"/>
                  </a:lnTo>
                  <a:close/>
                </a:path>
              </a:pathLst>
            </a:custGeom>
            <a:gradFill flip="none" rotWithShape="1">
              <a:gsLst>
                <a:gs pos="0">
                  <a:schemeClr val="tx1">
                    <a:alpha val="74000"/>
                  </a:schemeClr>
                </a:gs>
                <a:gs pos="100000">
                  <a:schemeClr val="tx1">
                    <a:alpha val="0"/>
                  </a:scheme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3" name="Rectangle: Rounded Corners 23">
              <a:extLst>
                <a:ext uri="{FF2B5EF4-FFF2-40B4-BE49-F238E27FC236}">
                  <a16:creationId xmlns="" xmlns:a16="http://schemas.microsoft.com/office/drawing/2014/main" id="{3770B1AF-50EA-4B04-8D16-FFD8EAD8D549}"/>
                </a:ext>
              </a:extLst>
            </p:cNvPr>
            <p:cNvSpPr/>
            <p:nvPr/>
          </p:nvSpPr>
          <p:spPr>
            <a:xfrm>
              <a:off x="-1553769" y="435429"/>
              <a:ext cx="13639406" cy="765572"/>
            </a:xfrm>
            <a:prstGeom prst="roundRect">
              <a:avLst>
                <a:gd name="adj" fmla="val 50000"/>
              </a:avLst>
            </a:prstGeom>
            <a:solidFill>
              <a:schemeClr val="bg1"/>
            </a:solidFill>
            <a:ln>
              <a:noFill/>
            </a:ln>
            <a:effectLst>
              <a:innerShdw blurRad="1905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Rounded Corners 24">
              <a:extLst>
                <a:ext uri="{FF2B5EF4-FFF2-40B4-BE49-F238E27FC236}">
                  <a16:creationId xmlns="" xmlns:a16="http://schemas.microsoft.com/office/drawing/2014/main" id="{D9C3D2FB-878E-4317-B67F-993A16206C10}"/>
                </a:ext>
              </a:extLst>
            </p:cNvPr>
            <p:cNvSpPr/>
            <p:nvPr/>
          </p:nvSpPr>
          <p:spPr>
            <a:xfrm>
              <a:off x="-1245050" y="642425"/>
              <a:ext cx="12900056" cy="351579"/>
            </a:xfrm>
            <a:prstGeom prst="roundRect">
              <a:avLst>
                <a:gd name="adj" fmla="val 50000"/>
              </a:avLst>
            </a:prstGeom>
            <a:solidFill>
              <a:schemeClr val="bg1">
                <a:lumMod val="65000"/>
              </a:schemeClr>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9" name="Group 178"/>
          <p:cNvGrpSpPr/>
          <p:nvPr/>
        </p:nvGrpSpPr>
        <p:grpSpPr>
          <a:xfrm>
            <a:off x="5029517" y="1190116"/>
            <a:ext cx="1645920" cy="4829684"/>
            <a:chOff x="4847809" y="435429"/>
            <a:chExt cx="1645920" cy="4829684"/>
          </a:xfrm>
        </p:grpSpPr>
        <p:sp>
          <p:nvSpPr>
            <p:cNvPr id="101" name="Freeform: Shape 22">
              <a:extLst>
                <a:ext uri="{FF2B5EF4-FFF2-40B4-BE49-F238E27FC236}">
                  <a16:creationId xmlns="" xmlns:a16="http://schemas.microsoft.com/office/drawing/2014/main" id="{9CB42899-DD88-45DE-930E-0A28FB23B5EF}"/>
                </a:ext>
              </a:extLst>
            </p:cNvPr>
            <p:cNvSpPr/>
            <p:nvPr/>
          </p:nvSpPr>
          <p:spPr>
            <a:xfrm>
              <a:off x="4847809" y="3581400"/>
              <a:ext cx="1645920" cy="1645920"/>
            </a:xfrm>
            <a:custGeom>
              <a:avLst/>
              <a:gdLst>
                <a:gd name="connsiteX0" fmla="*/ 1104314 w 2208628"/>
                <a:gd name="connsiteY0" fmla="*/ 124227 h 2208628"/>
                <a:gd name="connsiteX1" fmla="*/ 996529 w 2208628"/>
                <a:gd name="connsiteY1" fmla="*/ 232012 h 2208628"/>
                <a:gd name="connsiteX2" fmla="*/ 1104314 w 2208628"/>
                <a:gd name="connsiteY2" fmla="*/ 339797 h 2208628"/>
                <a:gd name="connsiteX3" fmla="*/ 1212099 w 2208628"/>
                <a:gd name="connsiteY3" fmla="*/ 232012 h 2208628"/>
                <a:gd name="connsiteX4" fmla="*/ 1104314 w 2208628"/>
                <a:gd name="connsiteY4" fmla="*/ 124227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24227"/>
                  </a:moveTo>
                  <a:cubicBezTo>
                    <a:pt x="1044786" y="124227"/>
                    <a:pt x="996529" y="172484"/>
                    <a:pt x="996529" y="232012"/>
                  </a:cubicBezTo>
                  <a:cubicBezTo>
                    <a:pt x="996529" y="291540"/>
                    <a:pt x="1044786" y="339797"/>
                    <a:pt x="1104314" y="339797"/>
                  </a:cubicBezTo>
                  <a:cubicBezTo>
                    <a:pt x="1163842" y="339797"/>
                    <a:pt x="1212099" y="291540"/>
                    <a:pt x="1212099" y="232012"/>
                  </a:cubicBezTo>
                  <a:cubicBezTo>
                    <a:pt x="1212099" y="172484"/>
                    <a:pt x="1163842" y="124227"/>
                    <a:pt x="1104314" y="12422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blipFill dpi="0" rotWithShape="1">
              <a:blip r:embed="rId3">
                <a:lum bright="-33000" contrast="-56000"/>
              </a:blip>
              <a:srcRect/>
              <a:stretch>
                <a:fillRect/>
              </a:stretch>
            </a:blipFill>
            <a:ln>
              <a:noFill/>
            </a:ln>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2" name="Group 37">
              <a:extLst>
                <a:ext uri="{FF2B5EF4-FFF2-40B4-BE49-F238E27FC236}">
                  <a16:creationId xmlns="" xmlns:a16="http://schemas.microsoft.com/office/drawing/2014/main" id="{BA28B76C-5107-436E-B803-6592BADC7185}"/>
                </a:ext>
              </a:extLst>
            </p:cNvPr>
            <p:cNvGrpSpPr/>
            <p:nvPr/>
          </p:nvGrpSpPr>
          <p:grpSpPr>
            <a:xfrm>
              <a:off x="5283517" y="435429"/>
              <a:ext cx="769257" cy="769257"/>
              <a:chOff x="7255412" y="400287"/>
              <a:chExt cx="769257" cy="769257"/>
            </a:xfrm>
          </p:grpSpPr>
          <p:sp>
            <p:nvSpPr>
              <p:cNvPr id="111" name="Oval 110">
                <a:extLst>
                  <a:ext uri="{FF2B5EF4-FFF2-40B4-BE49-F238E27FC236}">
                    <a16:creationId xmlns="" xmlns:a16="http://schemas.microsoft.com/office/drawing/2014/main" id="{AE32F8C6-A1E2-4A41-ACB9-A9D887FE8A80}"/>
                  </a:ext>
                </a:extLst>
              </p:cNvPr>
              <p:cNvSpPr/>
              <p:nvPr/>
            </p:nvSpPr>
            <p:spPr>
              <a:xfrm>
                <a:off x="7255412"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Oval 111">
                <a:extLst>
                  <a:ext uri="{FF2B5EF4-FFF2-40B4-BE49-F238E27FC236}">
                    <a16:creationId xmlns="" xmlns:a16="http://schemas.microsoft.com/office/drawing/2014/main" id="{08B37D97-0B59-4F86-8678-171A761C541D}"/>
                  </a:ext>
                </a:extLst>
              </p:cNvPr>
              <p:cNvSpPr/>
              <p:nvPr/>
            </p:nvSpPr>
            <p:spPr>
              <a:xfrm>
                <a:off x="7430721" y="575111"/>
                <a:ext cx="418638" cy="418638"/>
              </a:xfrm>
              <a:prstGeom prst="ellipse">
                <a:avLst/>
              </a:prstGeom>
              <a:gradFill flip="none" rotWithShape="1">
                <a:gsLst>
                  <a:gs pos="0">
                    <a:srgbClr val="FF0066"/>
                  </a:gs>
                  <a:gs pos="100000">
                    <a:srgbClr val="FF3399"/>
                  </a:gs>
                </a:gsLst>
                <a:lin ang="0" scaled="0"/>
                <a:tileRect/>
              </a:gradFill>
              <a:ln>
                <a:gradFill>
                  <a:gsLst>
                    <a:gs pos="0">
                      <a:srgbClr val="FF0066"/>
                    </a:gs>
                    <a:gs pos="100000">
                      <a:srgbClr val="FF3399">
                        <a:alpha val="0"/>
                      </a:srgbClr>
                    </a:gs>
                  </a:gsLst>
                  <a:lin ang="19200000" scaled="0"/>
                </a:gradFill>
              </a:ln>
              <a:effectLst>
                <a:innerShdw blurRad="317500" dir="8400000">
                  <a:schemeClr val="bg1"/>
                </a:innerShdw>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cxnSp>
          <p:nvCxnSpPr>
            <p:cNvPr id="103" name="Straight Connector 102">
              <a:extLst>
                <a:ext uri="{FF2B5EF4-FFF2-40B4-BE49-F238E27FC236}">
                  <a16:creationId xmlns="" xmlns:a16="http://schemas.microsoft.com/office/drawing/2014/main" id="{35D97D61-3B74-473E-B47D-20E6942675C3}"/>
                </a:ext>
              </a:extLst>
            </p:cNvPr>
            <p:cNvCxnSpPr>
              <a:cxnSpLocks/>
              <a:stCxn id="111" idx="4"/>
              <a:endCxn id="101" idx="5"/>
            </p:cNvCxnSpPr>
            <p:nvPr/>
          </p:nvCxnSpPr>
          <p:spPr>
            <a:xfrm rot="16200000" flipH="1">
              <a:off x="4481100" y="2391731"/>
              <a:ext cx="2376714" cy="26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4" name="Freeform: Shape 91">
              <a:extLst>
                <a:ext uri="{FF2B5EF4-FFF2-40B4-BE49-F238E27FC236}">
                  <a16:creationId xmlns="" xmlns:a16="http://schemas.microsoft.com/office/drawing/2014/main" id="{62A2AEA3-0A47-404D-BA63-A6A151284C7A}"/>
                </a:ext>
              </a:extLst>
            </p:cNvPr>
            <p:cNvSpPr/>
            <p:nvPr/>
          </p:nvSpPr>
          <p:spPr>
            <a:xfrm>
              <a:off x="5639118" y="3551362"/>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TextBox 109">
              <a:extLst>
                <a:ext uri="{FF2B5EF4-FFF2-40B4-BE49-F238E27FC236}">
                  <a16:creationId xmlns="" xmlns:a16="http://schemas.microsoft.com/office/drawing/2014/main" id="{85064E40-2020-4E30-A5F7-7EA1DB6C1E9F}"/>
                </a:ext>
              </a:extLst>
            </p:cNvPr>
            <p:cNvSpPr txBox="1"/>
            <p:nvPr/>
          </p:nvSpPr>
          <p:spPr>
            <a:xfrm>
              <a:off x="5045929" y="4741893"/>
              <a:ext cx="1268296" cy="523220"/>
            </a:xfrm>
            <a:prstGeom prst="rect">
              <a:avLst/>
            </a:prstGeom>
            <a:noFill/>
          </p:spPr>
          <p:txBody>
            <a:bodyPr wrap="none" rtlCol="0">
              <a:spAutoFit/>
            </a:bodyPr>
            <a:lstStyle/>
            <a:p>
              <a:pPr algn="ctr"/>
              <a:r>
                <a:rPr lang="en-US" sz="1400" b="1" dirty="0" smtClean="0">
                  <a:solidFill>
                    <a:schemeClr val="bg1"/>
                  </a:solidFill>
                  <a:latin typeface="Century Gothic" panose="020B0502020202020204" pitchFamily="34" charset="0"/>
                </a:rPr>
                <a:t>Malik Kumar</a:t>
              </a:r>
            </a:p>
            <a:p>
              <a:pPr algn="ctr"/>
              <a:r>
                <a:rPr lang="en-US" sz="1400" b="1" dirty="0" smtClean="0">
                  <a:solidFill>
                    <a:schemeClr val="bg1"/>
                  </a:solidFill>
                  <a:latin typeface="Century Gothic" panose="020B0502020202020204" pitchFamily="34" charset="0"/>
                </a:rPr>
                <a:t>(46)</a:t>
              </a:r>
              <a:endParaRPr lang="en-US" sz="1400" b="1" dirty="0">
                <a:solidFill>
                  <a:schemeClr val="bg1"/>
                </a:solidFill>
                <a:latin typeface="Century Gothic" panose="020B0502020202020204" pitchFamily="34" charset="0"/>
              </a:endParaRPr>
            </a:p>
          </p:txBody>
        </p:sp>
      </p:grpSp>
      <p:grpSp>
        <p:nvGrpSpPr>
          <p:cNvPr id="155" name="Group 154"/>
          <p:cNvGrpSpPr/>
          <p:nvPr/>
        </p:nvGrpSpPr>
        <p:grpSpPr>
          <a:xfrm>
            <a:off x="1341437" y="1159328"/>
            <a:ext cx="1645920" cy="5173199"/>
            <a:chOff x="1341437" y="414801"/>
            <a:chExt cx="1645920" cy="5173199"/>
          </a:xfrm>
        </p:grpSpPr>
        <p:sp>
          <p:nvSpPr>
            <p:cNvPr id="115" name="Freeform: Shape 18">
              <a:extLst>
                <a:ext uri="{FF2B5EF4-FFF2-40B4-BE49-F238E27FC236}">
                  <a16:creationId xmlns="" xmlns:a16="http://schemas.microsoft.com/office/drawing/2014/main" id="{289F9BD3-AFE2-479D-8EFA-651C98F06908}"/>
                </a:ext>
              </a:extLst>
            </p:cNvPr>
            <p:cNvSpPr/>
            <p:nvPr/>
          </p:nvSpPr>
          <p:spPr>
            <a:xfrm>
              <a:off x="1341437" y="3942080"/>
              <a:ext cx="1645920" cy="1645920"/>
            </a:xfrm>
            <a:custGeom>
              <a:avLst/>
              <a:gdLst>
                <a:gd name="connsiteX0" fmla="*/ 1104314 w 2208628"/>
                <a:gd name="connsiteY0" fmla="*/ 123187 h 2208628"/>
                <a:gd name="connsiteX1" fmla="*/ 996529 w 2208628"/>
                <a:gd name="connsiteY1" fmla="*/ 230972 h 2208628"/>
                <a:gd name="connsiteX2" fmla="*/ 1104314 w 2208628"/>
                <a:gd name="connsiteY2" fmla="*/ 338757 h 2208628"/>
                <a:gd name="connsiteX3" fmla="*/ 1212099 w 2208628"/>
                <a:gd name="connsiteY3" fmla="*/ 230972 h 2208628"/>
                <a:gd name="connsiteX4" fmla="*/ 1104314 w 2208628"/>
                <a:gd name="connsiteY4" fmla="*/ 123187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23187"/>
                  </a:moveTo>
                  <a:cubicBezTo>
                    <a:pt x="1044786" y="123187"/>
                    <a:pt x="996529" y="171444"/>
                    <a:pt x="996529" y="230972"/>
                  </a:cubicBezTo>
                  <a:cubicBezTo>
                    <a:pt x="996529" y="290500"/>
                    <a:pt x="1044786" y="338757"/>
                    <a:pt x="1104314" y="338757"/>
                  </a:cubicBezTo>
                  <a:cubicBezTo>
                    <a:pt x="1163842" y="338757"/>
                    <a:pt x="1212099" y="290500"/>
                    <a:pt x="1212099" y="230972"/>
                  </a:cubicBezTo>
                  <a:cubicBezTo>
                    <a:pt x="1212099" y="171444"/>
                    <a:pt x="1163842" y="123187"/>
                    <a:pt x="1104314" y="12318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blipFill dpi="0" rotWithShape="1">
              <a:blip r:embed="rId4" cstate="print">
                <a:grayscl/>
                <a:lum bright="1000" contrast="15000"/>
              </a:blip>
              <a:srcRect/>
              <a:stretch>
                <a:fillRect l="-20000" r="-25000" b="-45000"/>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40">
              <a:extLst>
                <a:ext uri="{FF2B5EF4-FFF2-40B4-BE49-F238E27FC236}">
                  <a16:creationId xmlns="" xmlns:a16="http://schemas.microsoft.com/office/drawing/2014/main" id="{A283ED2C-FB38-4E24-BB58-E4DD922AE5D3}"/>
                </a:ext>
              </a:extLst>
            </p:cNvPr>
            <p:cNvGrpSpPr/>
            <p:nvPr/>
          </p:nvGrpSpPr>
          <p:grpSpPr>
            <a:xfrm>
              <a:off x="1781220" y="414801"/>
              <a:ext cx="769257" cy="769257"/>
              <a:chOff x="3120599" y="400287"/>
              <a:chExt cx="769257" cy="769257"/>
            </a:xfrm>
          </p:grpSpPr>
          <p:sp>
            <p:nvSpPr>
              <p:cNvPr id="125" name="Oval 124">
                <a:extLst>
                  <a:ext uri="{FF2B5EF4-FFF2-40B4-BE49-F238E27FC236}">
                    <a16:creationId xmlns="" xmlns:a16="http://schemas.microsoft.com/office/drawing/2014/main" id="{4722BFA1-8133-4D7D-98FB-358C29FC0D02}"/>
                  </a:ext>
                </a:extLst>
              </p:cNvPr>
              <p:cNvSpPr/>
              <p:nvPr/>
            </p:nvSpPr>
            <p:spPr>
              <a:xfrm>
                <a:off x="3120599"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Oval 125">
                <a:extLst>
                  <a:ext uri="{FF2B5EF4-FFF2-40B4-BE49-F238E27FC236}">
                    <a16:creationId xmlns="" xmlns:a16="http://schemas.microsoft.com/office/drawing/2014/main" id="{546ADDB2-FE29-4DBC-9B09-410876138581}"/>
                  </a:ext>
                </a:extLst>
              </p:cNvPr>
              <p:cNvSpPr/>
              <p:nvPr/>
            </p:nvSpPr>
            <p:spPr>
              <a:xfrm>
                <a:off x="3295908" y="575111"/>
                <a:ext cx="418638" cy="418638"/>
              </a:xfrm>
              <a:prstGeom prst="ellipse">
                <a:avLst/>
              </a:prstGeom>
              <a:gradFill flip="none" rotWithShape="1">
                <a:gsLst>
                  <a:gs pos="0">
                    <a:srgbClr val="0099CC"/>
                  </a:gs>
                  <a:gs pos="100000">
                    <a:srgbClr val="00CCFF"/>
                  </a:gs>
                </a:gsLst>
                <a:lin ang="0" scaled="1"/>
                <a:tileRect/>
              </a:gradFill>
              <a:ln>
                <a:gradFill>
                  <a:gsLst>
                    <a:gs pos="0">
                      <a:srgbClr val="0099CC"/>
                    </a:gs>
                    <a:gs pos="100000">
                      <a:srgbClr val="00CCFF">
                        <a:alpha val="0"/>
                      </a:srgbClr>
                    </a:gs>
                  </a:gsLst>
                  <a:lin ang="19200000" scaled="0"/>
                </a:gradFill>
              </a:ln>
              <a:effectLst>
                <a:innerShdw blurRad="317500" dir="840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cxnSp>
          <p:nvCxnSpPr>
            <p:cNvPr id="117" name="Straight Connector 116">
              <a:extLst>
                <a:ext uri="{FF2B5EF4-FFF2-40B4-BE49-F238E27FC236}">
                  <a16:creationId xmlns="" xmlns:a16="http://schemas.microsoft.com/office/drawing/2014/main" id="{2AB7DF42-404C-4667-ACEF-E1455B4B57F8}"/>
                </a:ext>
              </a:extLst>
            </p:cNvPr>
            <p:cNvCxnSpPr>
              <a:cxnSpLocks/>
              <a:stCxn id="125" idx="4"/>
              <a:endCxn id="115" idx="5"/>
            </p:cNvCxnSpPr>
            <p:nvPr/>
          </p:nvCxnSpPr>
          <p:spPr>
            <a:xfrm rot="5400000">
              <a:off x="786112" y="2562343"/>
              <a:ext cx="2758022" cy="14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8" name="Freeform: Shape 74">
              <a:extLst>
                <a:ext uri="{FF2B5EF4-FFF2-40B4-BE49-F238E27FC236}">
                  <a16:creationId xmlns="" xmlns:a16="http://schemas.microsoft.com/office/drawing/2014/main" id="{41654E2A-E43B-4221-AFC7-1E564C660AFB}"/>
                </a:ext>
              </a:extLst>
            </p:cNvPr>
            <p:cNvSpPr/>
            <p:nvPr/>
          </p:nvSpPr>
          <p:spPr>
            <a:xfrm>
              <a:off x="2149157" y="3942080"/>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TextBox 123">
              <a:extLst>
                <a:ext uri="{FF2B5EF4-FFF2-40B4-BE49-F238E27FC236}">
                  <a16:creationId xmlns="" xmlns:a16="http://schemas.microsoft.com/office/drawing/2014/main" id="{E979B25A-B4B7-490A-980C-521069971679}"/>
                </a:ext>
              </a:extLst>
            </p:cNvPr>
            <p:cNvSpPr txBox="1"/>
            <p:nvPr/>
          </p:nvSpPr>
          <p:spPr>
            <a:xfrm>
              <a:off x="1495798" y="5056853"/>
              <a:ext cx="1358064" cy="523220"/>
            </a:xfrm>
            <a:prstGeom prst="rect">
              <a:avLst/>
            </a:prstGeom>
            <a:noFill/>
          </p:spPr>
          <p:txBody>
            <a:bodyPr wrap="none" rtlCol="0">
              <a:spAutoFit/>
            </a:bodyPr>
            <a:lstStyle/>
            <a:p>
              <a:pPr algn="ctr"/>
              <a:r>
                <a:rPr lang="en-US" sz="1400" b="1" dirty="0" smtClean="0">
                  <a:solidFill>
                    <a:schemeClr val="bg1"/>
                  </a:solidFill>
                  <a:latin typeface="Century Gothic" panose="020B0502020202020204" pitchFamily="34" charset="0"/>
                </a:rPr>
                <a:t>Harikesh  Kori</a:t>
              </a:r>
            </a:p>
            <a:p>
              <a:pPr algn="ctr"/>
              <a:r>
                <a:rPr lang="en-US" sz="1400" b="1" dirty="0" smtClean="0">
                  <a:solidFill>
                    <a:schemeClr val="bg1"/>
                  </a:solidFill>
                  <a:latin typeface="Century Gothic" panose="020B0502020202020204" pitchFamily="34" charset="0"/>
                </a:rPr>
                <a:t>(53)</a:t>
              </a:r>
              <a:endParaRPr lang="en-US" sz="1400" b="1" dirty="0">
                <a:solidFill>
                  <a:schemeClr val="bg1"/>
                </a:solidFill>
                <a:latin typeface="Century Gothic" panose="020B0502020202020204" pitchFamily="34" charset="0"/>
              </a:endParaRPr>
            </a:p>
          </p:txBody>
        </p:sp>
      </p:grpSp>
      <p:grpSp>
        <p:nvGrpSpPr>
          <p:cNvPr id="141" name="Group 140">
            <a:extLst>
              <a:ext uri="{FF2B5EF4-FFF2-40B4-BE49-F238E27FC236}">
                <a16:creationId xmlns="" xmlns:a16="http://schemas.microsoft.com/office/drawing/2014/main" id="{E9257BD5-7609-4C83-AD03-33FF14164024}"/>
              </a:ext>
            </a:extLst>
          </p:cNvPr>
          <p:cNvGrpSpPr/>
          <p:nvPr/>
        </p:nvGrpSpPr>
        <p:grpSpPr>
          <a:xfrm>
            <a:off x="46037" y="1165134"/>
            <a:ext cx="1645920" cy="4626624"/>
            <a:chOff x="1231952" y="400287"/>
            <a:chExt cx="1645920" cy="4626624"/>
          </a:xfrm>
        </p:grpSpPr>
        <p:sp>
          <p:nvSpPr>
            <p:cNvPr id="144" name="Freeform: Shape 17">
              <a:extLst>
                <a:ext uri="{FF2B5EF4-FFF2-40B4-BE49-F238E27FC236}">
                  <a16:creationId xmlns="" xmlns:a16="http://schemas.microsoft.com/office/drawing/2014/main" id="{8899EDD3-847E-47AF-8465-D234924B1AA2}"/>
                </a:ext>
              </a:extLst>
            </p:cNvPr>
            <p:cNvSpPr/>
            <p:nvPr/>
          </p:nvSpPr>
          <p:spPr>
            <a:xfrm>
              <a:off x="1231952" y="3083560"/>
              <a:ext cx="1645920" cy="1645920"/>
            </a:xfrm>
            <a:custGeom>
              <a:avLst/>
              <a:gdLst>
                <a:gd name="connsiteX0" fmla="*/ 1104314 w 2208628"/>
                <a:gd name="connsiteY0" fmla="*/ 115856 h 2208628"/>
                <a:gd name="connsiteX1" fmla="*/ 996529 w 2208628"/>
                <a:gd name="connsiteY1" fmla="*/ 223641 h 2208628"/>
                <a:gd name="connsiteX2" fmla="*/ 1104314 w 2208628"/>
                <a:gd name="connsiteY2" fmla="*/ 331426 h 2208628"/>
                <a:gd name="connsiteX3" fmla="*/ 1212099 w 2208628"/>
                <a:gd name="connsiteY3" fmla="*/ 223641 h 2208628"/>
                <a:gd name="connsiteX4" fmla="*/ 1104314 w 2208628"/>
                <a:gd name="connsiteY4" fmla="*/ 115856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15856"/>
                  </a:moveTo>
                  <a:cubicBezTo>
                    <a:pt x="1044786" y="115856"/>
                    <a:pt x="996529" y="164113"/>
                    <a:pt x="996529" y="223641"/>
                  </a:cubicBezTo>
                  <a:cubicBezTo>
                    <a:pt x="996529" y="283169"/>
                    <a:pt x="1044786" y="331426"/>
                    <a:pt x="1104314" y="331426"/>
                  </a:cubicBezTo>
                  <a:cubicBezTo>
                    <a:pt x="1163842" y="331426"/>
                    <a:pt x="1212099" y="283169"/>
                    <a:pt x="1212099" y="223641"/>
                  </a:cubicBezTo>
                  <a:cubicBezTo>
                    <a:pt x="1212099" y="164113"/>
                    <a:pt x="1163842" y="115856"/>
                    <a:pt x="1104314" y="115856"/>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blipFill dpi="0" rotWithShape="1">
              <a:blip r:embed="rId5" cstate="print">
                <a:lum bright="-5000" contrast="-20000"/>
              </a:blip>
              <a:srcRect/>
              <a:stretch>
                <a:fillRect l="-31000" t="-47000" r="-41000" b="-78000"/>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6" name="Group 41">
              <a:extLst>
                <a:ext uri="{FF2B5EF4-FFF2-40B4-BE49-F238E27FC236}">
                  <a16:creationId xmlns="" xmlns:a16="http://schemas.microsoft.com/office/drawing/2014/main" id="{2F64701E-F31D-4C6B-9219-1EE401EA8FC0}"/>
                </a:ext>
              </a:extLst>
            </p:cNvPr>
            <p:cNvGrpSpPr/>
            <p:nvPr/>
          </p:nvGrpSpPr>
          <p:grpSpPr>
            <a:xfrm>
              <a:off x="1681895" y="400287"/>
              <a:ext cx="769257" cy="769257"/>
              <a:chOff x="1464184" y="400287"/>
              <a:chExt cx="769257" cy="769257"/>
            </a:xfrm>
          </p:grpSpPr>
          <p:sp>
            <p:nvSpPr>
              <p:cNvPr id="153" name="Oval 152">
                <a:extLst>
                  <a:ext uri="{FF2B5EF4-FFF2-40B4-BE49-F238E27FC236}">
                    <a16:creationId xmlns="" xmlns:a16="http://schemas.microsoft.com/office/drawing/2014/main" id="{982E62F5-DD20-4F0B-BB5C-E1CB87472CE4}"/>
                  </a:ext>
                </a:extLst>
              </p:cNvPr>
              <p:cNvSpPr/>
              <p:nvPr/>
            </p:nvSpPr>
            <p:spPr>
              <a:xfrm>
                <a:off x="1464184"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4" name="Oval 153">
                <a:extLst>
                  <a:ext uri="{FF2B5EF4-FFF2-40B4-BE49-F238E27FC236}">
                    <a16:creationId xmlns="" xmlns:a16="http://schemas.microsoft.com/office/drawing/2014/main" id="{34B2BBF9-0535-47F9-8B63-D311C6F9FADA}"/>
                  </a:ext>
                </a:extLst>
              </p:cNvPr>
              <p:cNvSpPr/>
              <p:nvPr/>
            </p:nvSpPr>
            <p:spPr>
              <a:xfrm>
                <a:off x="1642083" y="564951"/>
                <a:ext cx="418638" cy="418638"/>
              </a:xfrm>
              <a:prstGeom prst="ellipse">
                <a:avLst/>
              </a:prstGeom>
              <a:gradFill flip="none" rotWithShape="1">
                <a:gsLst>
                  <a:gs pos="0">
                    <a:srgbClr val="33CC33"/>
                  </a:gs>
                  <a:gs pos="100000">
                    <a:srgbClr val="00FF00"/>
                  </a:gs>
                </a:gsLst>
                <a:lin ang="0" scaled="1"/>
                <a:tileRect/>
              </a:gradFill>
              <a:ln>
                <a:gradFill>
                  <a:gsLst>
                    <a:gs pos="0">
                      <a:srgbClr val="33CC33"/>
                    </a:gs>
                    <a:gs pos="100000">
                      <a:srgbClr val="00FF00">
                        <a:alpha val="0"/>
                      </a:srgbClr>
                    </a:gs>
                  </a:gsLst>
                  <a:lin ang="19200000" scaled="0"/>
                </a:gradFill>
              </a:ln>
              <a:effectLst>
                <a:innerShdw blurRad="317500" dir="840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47" name="Straight Connector 146">
              <a:extLst>
                <a:ext uri="{FF2B5EF4-FFF2-40B4-BE49-F238E27FC236}">
                  <a16:creationId xmlns="" xmlns:a16="http://schemas.microsoft.com/office/drawing/2014/main" id="{B1AFB019-8DC7-4C04-9081-61E2B3AF30CF}"/>
                </a:ext>
              </a:extLst>
            </p:cNvPr>
            <p:cNvCxnSpPr>
              <a:cxnSpLocks/>
              <a:stCxn id="153" idx="4"/>
              <a:endCxn id="144" idx="5"/>
            </p:cNvCxnSpPr>
            <p:nvPr/>
          </p:nvCxnSpPr>
          <p:spPr>
            <a:xfrm rot="5400000">
              <a:off x="1103710" y="2120746"/>
              <a:ext cx="1914016" cy="1161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48" name="Freeform: Shape 66">
              <a:extLst>
                <a:ext uri="{FF2B5EF4-FFF2-40B4-BE49-F238E27FC236}">
                  <a16:creationId xmlns="" xmlns:a16="http://schemas.microsoft.com/office/drawing/2014/main" id="{ADA01CA7-6449-460B-ACCF-C315808172CD}"/>
                </a:ext>
              </a:extLst>
            </p:cNvPr>
            <p:cNvSpPr/>
            <p:nvPr/>
          </p:nvSpPr>
          <p:spPr>
            <a:xfrm>
              <a:off x="2034592" y="3083560"/>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TextBox 151">
              <a:extLst>
                <a:ext uri="{FF2B5EF4-FFF2-40B4-BE49-F238E27FC236}">
                  <a16:creationId xmlns="" xmlns:a16="http://schemas.microsoft.com/office/drawing/2014/main" id="{30AB8D3D-0B6D-4A3E-AEA3-75150ED9E562}"/>
                </a:ext>
              </a:extLst>
            </p:cNvPr>
            <p:cNvSpPr txBox="1"/>
            <p:nvPr/>
          </p:nvSpPr>
          <p:spPr>
            <a:xfrm>
              <a:off x="1466500" y="4211303"/>
              <a:ext cx="1223412" cy="815608"/>
            </a:xfrm>
            <a:prstGeom prst="rect">
              <a:avLst/>
            </a:prstGeom>
            <a:noFill/>
          </p:spPr>
          <p:txBody>
            <a:bodyPr wrap="none" rtlCol="0">
              <a:spAutoFit/>
            </a:bodyPr>
            <a:lstStyle/>
            <a:p>
              <a:pPr algn="ctr"/>
              <a:r>
                <a:rPr lang="en-US" sz="1400" b="1" dirty="0" smtClean="0">
                  <a:solidFill>
                    <a:schemeClr val="bg1"/>
                  </a:solidFill>
                  <a:latin typeface="Century Gothic" panose="020B0502020202020204" pitchFamily="34" charset="0"/>
                </a:rPr>
                <a:t>Bekrom Roy</a:t>
              </a:r>
            </a:p>
            <a:p>
              <a:pPr algn="ctr"/>
              <a:r>
                <a:rPr lang="en-US" sz="1400" b="1" dirty="0" smtClean="0">
                  <a:solidFill>
                    <a:schemeClr val="bg1"/>
                  </a:solidFill>
                  <a:latin typeface="Century Gothic" panose="020B0502020202020204" pitchFamily="34" charset="0"/>
                </a:rPr>
                <a:t>(59)</a:t>
              </a:r>
            </a:p>
            <a:p>
              <a:pPr algn="ctr"/>
              <a:endParaRPr lang="en-US" sz="500" b="1" dirty="0" smtClean="0">
                <a:solidFill>
                  <a:schemeClr val="bg1"/>
                </a:solidFill>
                <a:latin typeface="Century Gothic" panose="020B0502020202020204" pitchFamily="34" charset="0"/>
              </a:endParaRPr>
            </a:p>
            <a:p>
              <a:pPr algn="ctr"/>
              <a:r>
                <a:rPr lang="en-US" sz="1400" b="1" dirty="0" smtClean="0">
                  <a:solidFill>
                    <a:schemeClr val="bg1"/>
                  </a:solidFill>
                  <a:latin typeface="Century Gothic" panose="020B0502020202020204" pitchFamily="34" charset="0"/>
                </a:rPr>
                <a:t>[ Leader ]</a:t>
              </a:r>
            </a:p>
          </p:txBody>
        </p:sp>
      </p:grpSp>
      <p:grpSp>
        <p:nvGrpSpPr>
          <p:cNvPr id="156" name="Group 155"/>
          <p:cNvGrpSpPr/>
          <p:nvPr/>
        </p:nvGrpSpPr>
        <p:grpSpPr>
          <a:xfrm>
            <a:off x="2638009" y="1166167"/>
            <a:ext cx="1645920" cy="4328160"/>
            <a:chOff x="2561809" y="411480"/>
            <a:chExt cx="1645920" cy="4328160"/>
          </a:xfrm>
        </p:grpSpPr>
        <p:sp>
          <p:nvSpPr>
            <p:cNvPr id="129" name="Freeform: Shape 19">
              <a:extLst>
                <a:ext uri="{FF2B5EF4-FFF2-40B4-BE49-F238E27FC236}">
                  <a16:creationId xmlns="" xmlns:a16="http://schemas.microsoft.com/office/drawing/2014/main" id="{057E04C9-A934-4BBF-93A0-2A48D7BB8F9B}"/>
                </a:ext>
              </a:extLst>
            </p:cNvPr>
            <p:cNvSpPr/>
            <p:nvPr/>
          </p:nvSpPr>
          <p:spPr>
            <a:xfrm>
              <a:off x="2561809" y="3093720"/>
              <a:ext cx="1645920" cy="1645920"/>
            </a:xfrm>
            <a:custGeom>
              <a:avLst/>
              <a:gdLst>
                <a:gd name="connsiteX0" fmla="*/ 1104314 w 2208628"/>
                <a:gd name="connsiteY0" fmla="*/ 143598 h 2208628"/>
                <a:gd name="connsiteX1" fmla="*/ 996529 w 2208628"/>
                <a:gd name="connsiteY1" fmla="*/ 251383 h 2208628"/>
                <a:gd name="connsiteX2" fmla="*/ 1104314 w 2208628"/>
                <a:gd name="connsiteY2" fmla="*/ 359168 h 2208628"/>
                <a:gd name="connsiteX3" fmla="*/ 1212099 w 2208628"/>
                <a:gd name="connsiteY3" fmla="*/ 251383 h 2208628"/>
                <a:gd name="connsiteX4" fmla="*/ 1104314 w 2208628"/>
                <a:gd name="connsiteY4" fmla="*/ 143598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43598"/>
                  </a:moveTo>
                  <a:cubicBezTo>
                    <a:pt x="1044786" y="143598"/>
                    <a:pt x="996529" y="191855"/>
                    <a:pt x="996529" y="251383"/>
                  </a:cubicBezTo>
                  <a:cubicBezTo>
                    <a:pt x="996529" y="310911"/>
                    <a:pt x="1044786" y="359168"/>
                    <a:pt x="1104314" y="359168"/>
                  </a:cubicBezTo>
                  <a:cubicBezTo>
                    <a:pt x="1163842" y="359168"/>
                    <a:pt x="1212099" y="310911"/>
                    <a:pt x="1212099" y="251383"/>
                  </a:cubicBezTo>
                  <a:cubicBezTo>
                    <a:pt x="1212099" y="191855"/>
                    <a:pt x="1163842" y="143598"/>
                    <a:pt x="1104314" y="143598"/>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blipFill dpi="0" rotWithShape="1">
              <a:blip r:embed="rId6" cstate="print">
                <a:lum bright="-12000" contrast="-28000"/>
              </a:blip>
              <a:srcRect/>
              <a:stretch>
                <a:fillRect l="-36000" t="-22000" r="-33000" b="-100000"/>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0" name="Group 39">
              <a:extLst>
                <a:ext uri="{FF2B5EF4-FFF2-40B4-BE49-F238E27FC236}">
                  <a16:creationId xmlns="" xmlns:a16="http://schemas.microsoft.com/office/drawing/2014/main" id="{C0D0F899-833F-420E-82CB-CA929109DE37}"/>
                </a:ext>
              </a:extLst>
            </p:cNvPr>
            <p:cNvGrpSpPr/>
            <p:nvPr/>
          </p:nvGrpSpPr>
          <p:grpSpPr>
            <a:xfrm>
              <a:off x="2972117" y="411480"/>
              <a:ext cx="769257" cy="769257"/>
              <a:chOff x="4509030" y="400287"/>
              <a:chExt cx="769257" cy="769257"/>
            </a:xfrm>
          </p:grpSpPr>
          <p:sp>
            <p:nvSpPr>
              <p:cNvPr id="139" name="Oval 138">
                <a:extLst>
                  <a:ext uri="{FF2B5EF4-FFF2-40B4-BE49-F238E27FC236}">
                    <a16:creationId xmlns="" xmlns:a16="http://schemas.microsoft.com/office/drawing/2014/main" id="{96746E8F-9175-45A0-A65A-11E5F0492B2D}"/>
                  </a:ext>
                </a:extLst>
              </p:cNvPr>
              <p:cNvSpPr/>
              <p:nvPr/>
            </p:nvSpPr>
            <p:spPr>
              <a:xfrm>
                <a:off x="4509030"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Oval 139">
                <a:extLst>
                  <a:ext uri="{FF2B5EF4-FFF2-40B4-BE49-F238E27FC236}">
                    <a16:creationId xmlns="" xmlns:a16="http://schemas.microsoft.com/office/drawing/2014/main" id="{62897699-3D79-4867-97B6-52C3DCD0AE86}"/>
                  </a:ext>
                </a:extLst>
              </p:cNvPr>
              <p:cNvSpPr/>
              <p:nvPr/>
            </p:nvSpPr>
            <p:spPr>
              <a:xfrm>
                <a:off x="4684339" y="575111"/>
                <a:ext cx="418638" cy="418638"/>
              </a:xfrm>
              <a:prstGeom prst="ellipse">
                <a:avLst/>
              </a:prstGeom>
              <a:gradFill flip="none" rotWithShape="1">
                <a:gsLst>
                  <a:gs pos="0">
                    <a:srgbClr val="FF9900">
                      <a:lumMod val="88000"/>
                      <a:lumOff val="12000"/>
                    </a:srgbClr>
                  </a:gs>
                  <a:gs pos="100000">
                    <a:srgbClr val="FFCC00"/>
                  </a:gs>
                </a:gsLst>
                <a:lin ang="0" scaled="1"/>
                <a:tileRect/>
              </a:gradFill>
              <a:ln>
                <a:gradFill>
                  <a:gsLst>
                    <a:gs pos="0">
                      <a:srgbClr val="FF9900"/>
                    </a:gs>
                    <a:gs pos="100000">
                      <a:srgbClr val="FFCC00">
                        <a:alpha val="0"/>
                      </a:srgbClr>
                    </a:gs>
                  </a:gsLst>
                  <a:lin ang="19200000" scaled="0"/>
                </a:gradFill>
              </a:ln>
              <a:effectLst>
                <a:innerShdw blurRad="317500" dir="84000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cxnSp>
          <p:nvCxnSpPr>
            <p:cNvPr id="131" name="Straight Connector 130">
              <a:extLst>
                <a:ext uri="{FF2B5EF4-FFF2-40B4-BE49-F238E27FC236}">
                  <a16:creationId xmlns="" xmlns:a16="http://schemas.microsoft.com/office/drawing/2014/main" id="{CCCF36B1-C983-4D8D-A2BC-232598546795}"/>
                </a:ext>
              </a:extLst>
            </p:cNvPr>
            <p:cNvCxnSpPr>
              <a:cxnSpLocks/>
              <a:stCxn id="139" idx="4"/>
              <a:endCxn id="129" idx="5"/>
            </p:cNvCxnSpPr>
            <p:nvPr/>
          </p:nvCxnSpPr>
          <p:spPr>
            <a:xfrm rot="16200000" flipH="1">
              <a:off x="2414266" y="2123216"/>
              <a:ext cx="1912983" cy="280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2" name="Freeform: Shape 80">
              <a:extLst>
                <a:ext uri="{FF2B5EF4-FFF2-40B4-BE49-F238E27FC236}">
                  <a16:creationId xmlns="" xmlns:a16="http://schemas.microsoft.com/office/drawing/2014/main" id="{DF28B970-B7D3-4943-A2E6-16F51889E37C}"/>
                </a:ext>
              </a:extLst>
            </p:cNvPr>
            <p:cNvSpPr/>
            <p:nvPr/>
          </p:nvSpPr>
          <p:spPr>
            <a:xfrm>
              <a:off x="3363277" y="3093720"/>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8" name="TextBox 137">
              <a:extLst>
                <a:ext uri="{FF2B5EF4-FFF2-40B4-BE49-F238E27FC236}">
                  <a16:creationId xmlns="" xmlns:a16="http://schemas.microsoft.com/office/drawing/2014/main" id="{09F264B7-FAB8-4337-8D9F-01D2ABEA3A3D}"/>
                </a:ext>
              </a:extLst>
            </p:cNvPr>
            <p:cNvSpPr txBox="1"/>
            <p:nvPr/>
          </p:nvSpPr>
          <p:spPr>
            <a:xfrm>
              <a:off x="2737793" y="4208493"/>
              <a:ext cx="1346844" cy="523220"/>
            </a:xfrm>
            <a:prstGeom prst="rect">
              <a:avLst/>
            </a:prstGeom>
            <a:noFill/>
          </p:spPr>
          <p:txBody>
            <a:bodyPr wrap="none" rtlCol="0">
              <a:spAutoFit/>
            </a:bodyPr>
            <a:lstStyle/>
            <a:p>
              <a:pPr algn="ctr"/>
              <a:r>
                <a:rPr lang="en-US" sz="1400" b="1" dirty="0" smtClean="0">
                  <a:solidFill>
                    <a:schemeClr val="bg1"/>
                  </a:solidFill>
                  <a:latin typeface="Century Gothic" panose="020B0502020202020204" pitchFamily="34" charset="0"/>
                </a:rPr>
                <a:t>Anurag Singh</a:t>
              </a:r>
            </a:p>
            <a:p>
              <a:pPr algn="ctr"/>
              <a:r>
                <a:rPr lang="en-US" sz="1400" b="1" dirty="0" smtClean="0">
                  <a:solidFill>
                    <a:schemeClr val="bg1"/>
                  </a:solidFill>
                  <a:latin typeface="Century Gothic" panose="020B0502020202020204" pitchFamily="34" charset="0"/>
                </a:rPr>
                <a:t>(67)</a:t>
              </a:r>
              <a:endParaRPr lang="en-US" sz="1400" b="1" dirty="0">
                <a:solidFill>
                  <a:schemeClr val="bg1"/>
                </a:solidFill>
                <a:latin typeface="Century Gothic" panose="020B0502020202020204" pitchFamily="34" charset="0"/>
              </a:endParaRPr>
            </a:p>
          </p:txBody>
        </p:sp>
      </p:grpSp>
      <p:grpSp>
        <p:nvGrpSpPr>
          <p:cNvPr id="180" name="Group 179"/>
          <p:cNvGrpSpPr/>
          <p:nvPr/>
        </p:nvGrpSpPr>
        <p:grpSpPr>
          <a:xfrm>
            <a:off x="6523037" y="1156007"/>
            <a:ext cx="1680268" cy="5389880"/>
            <a:chOff x="6290569" y="401320"/>
            <a:chExt cx="1680268" cy="5389880"/>
          </a:xfrm>
          <a:effectLst/>
        </p:grpSpPr>
        <p:sp>
          <p:nvSpPr>
            <p:cNvPr id="159" name="Freeform: Shape 22">
              <a:extLst>
                <a:ext uri="{FF2B5EF4-FFF2-40B4-BE49-F238E27FC236}">
                  <a16:creationId xmlns="" xmlns:a16="http://schemas.microsoft.com/office/drawing/2014/main" id="{9CB42899-DD88-45DE-930E-0A28FB23B5EF}"/>
                </a:ext>
              </a:extLst>
            </p:cNvPr>
            <p:cNvSpPr/>
            <p:nvPr/>
          </p:nvSpPr>
          <p:spPr>
            <a:xfrm>
              <a:off x="6294437" y="4145280"/>
              <a:ext cx="1645920" cy="1645920"/>
            </a:xfrm>
            <a:custGeom>
              <a:avLst/>
              <a:gdLst>
                <a:gd name="connsiteX0" fmla="*/ 1104314 w 2208628"/>
                <a:gd name="connsiteY0" fmla="*/ 124227 h 2208628"/>
                <a:gd name="connsiteX1" fmla="*/ 996529 w 2208628"/>
                <a:gd name="connsiteY1" fmla="*/ 232012 h 2208628"/>
                <a:gd name="connsiteX2" fmla="*/ 1104314 w 2208628"/>
                <a:gd name="connsiteY2" fmla="*/ 339797 h 2208628"/>
                <a:gd name="connsiteX3" fmla="*/ 1212099 w 2208628"/>
                <a:gd name="connsiteY3" fmla="*/ 232012 h 2208628"/>
                <a:gd name="connsiteX4" fmla="*/ 1104314 w 2208628"/>
                <a:gd name="connsiteY4" fmla="*/ 124227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24227"/>
                  </a:moveTo>
                  <a:cubicBezTo>
                    <a:pt x="1044786" y="124227"/>
                    <a:pt x="996529" y="172484"/>
                    <a:pt x="996529" y="232012"/>
                  </a:cubicBezTo>
                  <a:cubicBezTo>
                    <a:pt x="996529" y="291540"/>
                    <a:pt x="1044786" y="339797"/>
                    <a:pt x="1104314" y="339797"/>
                  </a:cubicBezTo>
                  <a:cubicBezTo>
                    <a:pt x="1163842" y="339797"/>
                    <a:pt x="1212099" y="291540"/>
                    <a:pt x="1212099" y="232012"/>
                  </a:cubicBezTo>
                  <a:cubicBezTo>
                    <a:pt x="1212099" y="172484"/>
                    <a:pt x="1163842" y="124227"/>
                    <a:pt x="1104314" y="12422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blipFill dpi="0" rotWithShape="1">
              <a:blip r:embed="rId7" cstate="print">
                <a:lum bright="-36000" contrast="-58000"/>
              </a:blip>
              <a:srcRect/>
              <a:stretch>
                <a:fillRect l="-5000" t="-40000" r="-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0" name="Group 37">
              <a:extLst>
                <a:ext uri="{FF2B5EF4-FFF2-40B4-BE49-F238E27FC236}">
                  <a16:creationId xmlns="" xmlns:a16="http://schemas.microsoft.com/office/drawing/2014/main" id="{BA28B76C-5107-436E-B803-6592BADC7185}"/>
                </a:ext>
              </a:extLst>
            </p:cNvPr>
            <p:cNvGrpSpPr/>
            <p:nvPr/>
          </p:nvGrpSpPr>
          <p:grpSpPr>
            <a:xfrm>
              <a:off x="6685597" y="401320"/>
              <a:ext cx="769257" cy="769257"/>
              <a:chOff x="7255412" y="400287"/>
              <a:chExt cx="769257" cy="769257"/>
            </a:xfrm>
          </p:grpSpPr>
          <p:sp>
            <p:nvSpPr>
              <p:cNvPr id="166" name="Oval 165">
                <a:extLst>
                  <a:ext uri="{FF2B5EF4-FFF2-40B4-BE49-F238E27FC236}">
                    <a16:creationId xmlns="" xmlns:a16="http://schemas.microsoft.com/office/drawing/2014/main" id="{AE32F8C6-A1E2-4A41-ACB9-A9D887FE8A80}"/>
                  </a:ext>
                </a:extLst>
              </p:cNvPr>
              <p:cNvSpPr/>
              <p:nvPr/>
            </p:nvSpPr>
            <p:spPr>
              <a:xfrm>
                <a:off x="7255412"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Oval 166">
                <a:extLst>
                  <a:ext uri="{FF2B5EF4-FFF2-40B4-BE49-F238E27FC236}">
                    <a16:creationId xmlns="" xmlns:a16="http://schemas.microsoft.com/office/drawing/2014/main" id="{08B37D97-0B59-4F86-8678-171A761C541D}"/>
                  </a:ext>
                </a:extLst>
              </p:cNvPr>
              <p:cNvSpPr/>
              <p:nvPr/>
            </p:nvSpPr>
            <p:spPr>
              <a:xfrm>
                <a:off x="7430721" y="575111"/>
                <a:ext cx="418638" cy="418638"/>
              </a:xfrm>
              <a:prstGeom prst="ellipse">
                <a:avLst/>
              </a:prstGeom>
              <a:gradFill flip="none" rotWithShape="1">
                <a:gsLst>
                  <a:gs pos="0">
                    <a:srgbClr val="FFFF00"/>
                  </a:gs>
                  <a:gs pos="100000">
                    <a:srgbClr val="FF3399"/>
                  </a:gs>
                </a:gsLst>
                <a:lin ang="0" scaled="0"/>
                <a:tileRect/>
              </a:gradFill>
              <a:ln>
                <a:gradFill>
                  <a:gsLst>
                    <a:gs pos="0">
                      <a:srgbClr val="FF0066"/>
                    </a:gs>
                    <a:gs pos="100000">
                      <a:srgbClr val="FF3399">
                        <a:alpha val="0"/>
                      </a:srgbClr>
                    </a:gs>
                  </a:gsLst>
                  <a:lin ang="19200000" scaled="0"/>
                </a:gradFill>
              </a:ln>
              <a:effectLst>
                <a:innerShdw blurRad="317500" dir="8400000">
                  <a:schemeClr val="bg1"/>
                </a:innerShdw>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cxnSp>
          <p:nvCxnSpPr>
            <p:cNvPr id="161" name="Straight Connector 160">
              <a:extLst>
                <a:ext uri="{FF2B5EF4-FFF2-40B4-BE49-F238E27FC236}">
                  <a16:creationId xmlns="" xmlns:a16="http://schemas.microsoft.com/office/drawing/2014/main" id="{35D97D61-3B74-473E-B47D-20E6942675C3}"/>
                </a:ext>
              </a:extLst>
            </p:cNvPr>
            <p:cNvCxnSpPr>
              <a:cxnSpLocks/>
              <a:stCxn id="166" idx="4"/>
              <a:endCxn id="159" idx="5"/>
            </p:cNvCxnSpPr>
            <p:nvPr/>
          </p:nvCxnSpPr>
          <p:spPr>
            <a:xfrm rot="16200000" flipH="1">
              <a:off x="5606460" y="2634342"/>
              <a:ext cx="2974703" cy="4717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2" name="Freeform: Shape 91">
              <a:extLst>
                <a:ext uri="{FF2B5EF4-FFF2-40B4-BE49-F238E27FC236}">
                  <a16:creationId xmlns="" xmlns:a16="http://schemas.microsoft.com/office/drawing/2014/main" id="{62A2AEA3-0A47-404D-BA63-A6A151284C7A}"/>
                </a:ext>
              </a:extLst>
            </p:cNvPr>
            <p:cNvSpPr/>
            <p:nvPr/>
          </p:nvSpPr>
          <p:spPr>
            <a:xfrm>
              <a:off x="7086918" y="4114800"/>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5" name="TextBox 164">
              <a:extLst>
                <a:ext uri="{FF2B5EF4-FFF2-40B4-BE49-F238E27FC236}">
                  <a16:creationId xmlns="" xmlns:a16="http://schemas.microsoft.com/office/drawing/2014/main" id="{85064E40-2020-4E30-A5F7-7EA1DB6C1E9F}"/>
                </a:ext>
              </a:extLst>
            </p:cNvPr>
            <p:cNvSpPr txBox="1"/>
            <p:nvPr/>
          </p:nvSpPr>
          <p:spPr>
            <a:xfrm>
              <a:off x="6290569" y="5112713"/>
              <a:ext cx="1680268" cy="523220"/>
            </a:xfrm>
            <a:prstGeom prst="rect">
              <a:avLst/>
            </a:prstGeom>
            <a:noFill/>
          </p:spPr>
          <p:txBody>
            <a:bodyPr wrap="none" rtlCol="0">
              <a:spAutoFit/>
            </a:bodyPr>
            <a:lstStyle/>
            <a:p>
              <a:pPr algn="ctr"/>
              <a:r>
                <a:rPr lang="en-US" sz="1400" b="1" dirty="0" smtClean="0">
                  <a:solidFill>
                    <a:schemeClr val="bg1"/>
                  </a:solidFill>
                  <a:latin typeface="Century Gothic" panose="020B0502020202020204" pitchFamily="34" charset="0"/>
                </a:rPr>
                <a:t>Amritanshu Singh</a:t>
              </a:r>
            </a:p>
            <a:p>
              <a:pPr algn="ctr"/>
              <a:r>
                <a:rPr lang="en-US" sz="1400" b="1" dirty="0" smtClean="0">
                  <a:solidFill>
                    <a:schemeClr val="bg1"/>
                  </a:solidFill>
                  <a:latin typeface="Century Gothic" panose="020B0502020202020204" pitchFamily="34" charset="0"/>
                </a:rPr>
                <a:t>(73)</a:t>
              </a:r>
              <a:endParaRPr lang="en-US" sz="1400" b="1" dirty="0">
                <a:solidFill>
                  <a:schemeClr val="bg1"/>
                </a:solidFill>
                <a:latin typeface="Century Gothic" panose="020B0502020202020204" pitchFamily="34" charset="0"/>
              </a:endParaRPr>
            </a:p>
          </p:txBody>
        </p:sp>
      </p:grpSp>
      <p:grpSp>
        <p:nvGrpSpPr>
          <p:cNvPr id="190" name="Group 189"/>
          <p:cNvGrpSpPr/>
          <p:nvPr/>
        </p:nvGrpSpPr>
        <p:grpSpPr>
          <a:xfrm>
            <a:off x="8382317" y="1156007"/>
            <a:ext cx="1645920" cy="5204713"/>
            <a:chOff x="8504237" y="401320"/>
            <a:chExt cx="1645920" cy="5204713"/>
          </a:xfrm>
        </p:grpSpPr>
        <p:sp>
          <p:nvSpPr>
            <p:cNvPr id="183" name="Freeform: Shape 22">
              <a:extLst>
                <a:ext uri="{FF2B5EF4-FFF2-40B4-BE49-F238E27FC236}">
                  <a16:creationId xmlns="" xmlns:a16="http://schemas.microsoft.com/office/drawing/2014/main" id="{9CB42899-DD88-45DE-930E-0A28FB23B5EF}"/>
                </a:ext>
              </a:extLst>
            </p:cNvPr>
            <p:cNvSpPr/>
            <p:nvPr/>
          </p:nvSpPr>
          <p:spPr>
            <a:xfrm>
              <a:off x="8504237" y="3931920"/>
              <a:ext cx="1645920" cy="1645920"/>
            </a:xfrm>
            <a:custGeom>
              <a:avLst/>
              <a:gdLst>
                <a:gd name="connsiteX0" fmla="*/ 1104314 w 2208628"/>
                <a:gd name="connsiteY0" fmla="*/ 124227 h 2208628"/>
                <a:gd name="connsiteX1" fmla="*/ 996529 w 2208628"/>
                <a:gd name="connsiteY1" fmla="*/ 232012 h 2208628"/>
                <a:gd name="connsiteX2" fmla="*/ 1104314 w 2208628"/>
                <a:gd name="connsiteY2" fmla="*/ 339797 h 2208628"/>
                <a:gd name="connsiteX3" fmla="*/ 1212099 w 2208628"/>
                <a:gd name="connsiteY3" fmla="*/ 232012 h 2208628"/>
                <a:gd name="connsiteX4" fmla="*/ 1104314 w 2208628"/>
                <a:gd name="connsiteY4" fmla="*/ 124227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24227"/>
                  </a:moveTo>
                  <a:cubicBezTo>
                    <a:pt x="1044786" y="124227"/>
                    <a:pt x="996529" y="172484"/>
                    <a:pt x="996529" y="232012"/>
                  </a:cubicBezTo>
                  <a:cubicBezTo>
                    <a:pt x="996529" y="291540"/>
                    <a:pt x="1044786" y="339797"/>
                    <a:pt x="1104314" y="339797"/>
                  </a:cubicBezTo>
                  <a:cubicBezTo>
                    <a:pt x="1163842" y="339797"/>
                    <a:pt x="1212099" y="291540"/>
                    <a:pt x="1212099" y="232012"/>
                  </a:cubicBezTo>
                  <a:cubicBezTo>
                    <a:pt x="1212099" y="172484"/>
                    <a:pt x="1163842" y="124227"/>
                    <a:pt x="1104314" y="12422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blipFill dpi="0" rotWithShape="1">
              <a:blip r:embed="rId8">
                <a:lum bright="-34000" contrast="-44000"/>
              </a:blip>
              <a:srcRect/>
              <a:stretch>
                <a:fillRect l="-10000" r="-10000" b="-14000"/>
              </a:stretch>
            </a:blipFill>
            <a:ln>
              <a:noFill/>
            </a:ln>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4" name="Group 37">
              <a:extLst>
                <a:ext uri="{FF2B5EF4-FFF2-40B4-BE49-F238E27FC236}">
                  <a16:creationId xmlns="" xmlns:a16="http://schemas.microsoft.com/office/drawing/2014/main" id="{BA28B76C-5107-436E-B803-6592BADC7185}"/>
                </a:ext>
              </a:extLst>
            </p:cNvPr>
            <p:cNvGrpSpPr/>
            <p:nvPr/>
          </p:nvGrpSpPr>
          <p:grpSpPr>
            <a:xfrm>
              <a:off x="8944020" y="401320"/>
              <a:ext cx="769257" cy="769257"/>
              <a:chOff x="7255412" y="400287"/>
              <a:chExt cx="769257" cy="769257"/>
            </a:xfrm>
          </p:grpSpPr>
          <p:sp>
            <p:nvSpPr>
              <p:cNvPr id="188" name="Oval 187">
                <a:extLst>
                  <a:ext uri="{FF2B5EF4-FFF2-40B4-BE49-F238E27FC236}">
                    <a16:creationId xmlns="" xmlns:a16="http://schemas.microsoft.com/office/drawing/2014/main" id="{AE32F8C6-A1E2-4A41-ACB9-A9D887FE8A80}"/>
                  </a:ext>
                </a:extLst>
              </p:cNvPr>
              <p:cNvSpPr/>
              <p:nvPr/>
            </p:nvSpPr>
            <p:spPr>
              <a:xfrm>
                <a:off x="7255412"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9" name="Oval 188">
                <a:extLst>
                  <a:ext uri="{FF2B5EF4-FFF2-40B4-BE49-F238E27FC236}">
                    <a16:creationId xmlns="" xmlns:a16="http://schemas.microsoft.com/office/drawing/2014/main" id="{08B37D97-0B59-4F86-8678-171A761C541D}"/>
                  </a:ext>
                </a:extLst>
              </p:cNvPr>
              <p:cNvSpPr/>
              <p:nvPr/>
            </p:nvSpPr>
            <p:spPr>
              <a:xfrm>
                <a:off x="7430721" y="575111"/>
                <a:ext cx="418638" cy="418638"/>
              </a:xfrm>
              <a:prstGeom prst="ellipse">
                <a:avLst/>
              </a:prstGeom>
              <a:gradFill flip="none" rotWithShape="1">
                <a:gsLst>
                  <a:gs pos="0">
                    <a:schemeClr val="tx1"/>
                  </a:gs>
                  <a:gs pos="100000">
                    <a:srgbClr val="FF3399"/>
                  </a:gs>
                </a:gsLst>
                <a:lin ang="0" scaled="0"/>
                <a:tileRect/>
              </a:gradFill>
              <a:ln>
                <a:gradFill>
                  <a:gsLst>
                    <a:gs pos="0">
                      <a:srgbClr val="FF0066"/>
                    </a:gs>
                    <a:gs pos="100000">
                      <a:srgbClr val="FF3399">
                        <a:alpha val="0"/>
                      </a:srgbClr>
                    </a:gs>
                  </a:gsLst>
                  <a:lin ang="19200000" scaled="0"/>
                </a:gradFill>
              </a:ln>
              <a:effectLst>
                <a:innerShdw blurRad="317500" dir="8400000">
                  <a:schemeClr val="bg1"/>
                </a:innerShdw>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cxnSp>
          <p:nvCxnSpPr>
            <p:cNvPr id="185" name="Straight Connector 184">
              <a:extLst>
                <a:ext uri="{FF2B5EF4-FFF2-40B4-BE49-F238E27FC236}">
                  <a16:creationId xmlns="" xmlns:a16="http://schemas.microsoft.com/office/drawing/2014/main" id="{35D97D61-3B74-473E-B47D-20E6942675C3}"/>
                </a:ext>
              </a:extLst>
            </p:cNvPr>
            <p:cNvCxnSpPr>
              <a:cxnSpLocks/>
              <a:stCxn id="188" idx="4"/>
              <a:endCxn id="183" idx="5"/>
            </p:cNvCxnSpPr>
            <p:nvPr/>
          </p:nvCxnSpPr>
          <p:spPr>
            <a:xfrm rot="5400000">
              <a:off x="7947252" y="2550522"/>
              <a:ext cx="2761343" cy="14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6" name="Freeform: Shape 91">
              <a:extLst>
                <a:ext uri="{FF2B5EF4-FFF2-40B4-BE49-F238E27FC236}">
                  <a16:creationId xmlns="" xmlns:a16="http://schemas.microsoft.com/office/drawing/2014/main" id="{62A2AEA3-0A47-404D-BA63-A6A151284C7A}"/>
                </a:ext>
              </a:extLst>
            </p:cNvPr>
            <p:cNvSpPr/>
            <p:nvPr/>
          </p:nvSpPr>
          <p:spPr>
            <a:xfrm>
              <a:off x="9296718" y="3916680"/>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TextBox 186">
              <a:extLst>
                <a:ext uri="{FF2B5EF4-FFF2-40B4-BE49-F238E27FC236}">
                  <a16:creationId xmlns="" xmlns:a16="http://schemas.microsoft.com/office/drawing/2014/main" id="{85064E40-2020-4E30-A5F7-7EA1DB6C1E9F}"/>
                </a:ext>
              </a:extLst>
            </p:cNvPr>
            <p:cNvSpPr txBox="1"/>
            <p:nvPr/>
          </p:nvSpPr>
          <p:spPr>
            <a:xfrm>
              <a:off x="8702357" y="5082813"/>
              <a:ext cx="1252266" cy="523220"/>
            </a:xfrm>
            <a:prstGeom prst="rect">
              <a:avLst/>
            </a:prstGeom>
            <a:noFill/>
          </p:spPr>
          <p:txBody>
            <a:bodyPr wrap="none" rtlCol="0">
              <a:spAutoFit/>
            </a:bodyPr>
            <a:lstStyle/>
            <a:p>
              <a:pPr algn="ctr"/>
              <a:r>
                <a:rPr lang="en-US" sz="1400" b="1" dirty="0" smtClean="0">
                  <a:solidFill>
                    <a:schemeClr val="bg1"/>
                  </a:solidFill>
                  <a:latin typeface="Century Gothic" panose="020B0502020202020204" pitchFamily="34" charset="0"/>
                </a:rPr>
                <a:t>Naveen Ray</a:t>
              </a:r>
            </a:p>
            <a:p>
              <a:pPr algn="ctr"/>
              <a:r>
                <a:rPr lang="en-US" sz="1400" b="1" dirty="0" smtClean="0">
                  <a:solidFill>
                    <a:schemeClr val="bg1"/>
                  </a:solidFill>
                  <a:latin typeface="Century Gothic" panose="020B0502020202020204" pitchFamily="34" charset="0"/>
                </a:rPr>
                <a:t>(41)</a:t>
              </a:r>
              <a:endParaRPr lang="en-US" sz="1400" b="1" dirty="0">
                <a:solidFill>
                  <a:schemeClr val="bg1"/>
                </a:solidFill>
                <a:latin typeface="Century Gothic" panose="020B0502020202020204" pitchFamily="34" charset="0"/>
              </a:endParaRPr>
            </a:p>
          </p:txBody>
        </p:sp>
      </p:grpSp>
      <p:grpSp>
        <p:nvGrpSpPr>
          <p:cNvPr id="191" name="Group 190"/>
          <p:cNvGrpSpPr/>
          <p:nvPr/>
        </p:nvGrpSpPr>
        <p:grpSpPr>
          <a:xfrm>
            <a:off x="4008437" y="1143000"/>
            <a:ext cx="1645920" cy="3629095"/>
            <a:chOff x="3856037" y="388313"/>
            <a:chExt cx="1645920" cy="3629095"/>
          </a:xfrm>
        </p:grpSpPr>
        <p:sp>
          <p:nvSpPr>
            <p:cNvPr id="87" name="Freeform: Shape 21">
              <a:extLst>
                <a:ext uri="{FF2B5EF4-FFF2-40B4-BE49-F238E27FC236}">
                  <a16:creationId xmlns="" xmlns:a16="http://schemas.microsoft.com/office/drawing/2014/main" id="{63094720-7C51-4532-8AE1-235B96FCE28E}"/>
                </a:ext>
              </a:extLst>
            </p:cNvPr>
            <p:cNvSpPr/>
            <p:nvPr/>
          </p:nvSpPr>
          <p:spPr>
            <a:xfrm>
              <a:off x="3856037" y="2331720"/>
              <a:ext cx="1645920" cy="1645920"/>
            </a:xfrm>
            <a:custGeom>
              <a:avLst/>
              <a:gdLst>
                <a:gd name="connsiteX0" fmla="*/ 1104314 w 2208628"/>
                <a:gd name="connsiteY0" fmla="*/ 137153 h 2208628"/>
                <a:gd name="connsiteX1" fmla="*/ 996529 w 2208628"/>
                <a:gd name="connsiteY1" fmla="*/ 244938 h 2208628"/>
                <a:gd name="connsiteX2" fmla="*/ 1104314 w 2208628"/>
                <a:gd name="connsiteY2" fmla="*/ 352723 h 2208628"/>
                <a:gd name="connsiteX3" fmla="*/ 1212099 w 2208628"/>
                <a:gd name="connsiteY3" fmla="*/ 244938 h 2208628"/>
                <a:gd name="connsiteX4" fmla="*/ 1104314 w 2208628"/>
                <a:gd name="connsiteY4" fmla="*/ 137153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37153"/>
                  </a:moveTo>
                  <a:cubicBezTo>
                    <a:pt x="1044786" y="137153"/>
                    <a:pt x="996529" y="185410"/>
                    <a:pt x="996529" y="244938"/>
                  </a:cubicBezTo>
                  <a:cubicBezTo>
                    <a:pt x="996529" y="304466"/>
                    <a:pt x="1044786" y="352723"/>
                    <a:pt x="1104314" y="352723"/>
                  </a:cubicBezTo>
                  <a:cubicBezTo>
                    <a:pt x="1163842" y="352723"/>
                    <a:pt x="1212099" y="304466"/>
                    <a:pt x="1212099" y="244938"/>
                  </a:cubicBezTo>
                  <a:cubicBezTo>
                    <a:pt x="1212099" y="185410"/>
                    <a:pt x="1163842" y="137153"/>
                    <a:pt x="1104314" y="137153"/>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blipFill dpi="0" rotWithShape="1">
              <a:blip r:embed="rId9" cstate="print">
                <a:lum bright="-16000" contrast="-30000"/>
              </a:blip>
              <a:srcRect/>
              <a:stretch>
                <a:fillRect t="-13000" b="-38000"/>
              </a:stretch>
            </a:blipFill>
            <a:ln>
              <a:noFill/>
            </a:ln>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8" name="Group 38">
              <a:extLst>
                <a:ext uri="{FF2B5EF4-FFF2-40B4-BE49-F238E27FC236}">
                  <a16:creationId xmlns="" xmlns:a16="http://schemas.microsoft.com/office/drawing/2014/main" id="{A0DB7FCD-B0F9-4DE5-BD77-ABD0320C9B7C}"/>
                </a:ext>
              </a:extLst>
            </p:cNvPr>
            <p:cNvGrpSpPr/>
            <p:nvPr/>
          </p:nvGrpSpPr>
          <p:grpSpPr>
            <a:xfrm>
              <a:off x="4277677" y="388313"/>
              <a:ext cx="769257" cy="769257"/>
              <a:chOff x="5877141" y="400287"/>
              <a:chExt cx="769257" cy="769257"/>
            </a:xfrm>
          </p:grpSpPr>
          <p:sp>
            <p:nvSpPr>
              <p:cNvPr id="97" name="Oval 96">
                <a:extLst>
                  <a:ext uri="{FF2B5EF4-FFF2-40B4-BE49-F238E27FC236}">
                    <a16:creationId xmlns="" xmlns:a16="http://schemas.microsoft.com/office/drawing/2014/main" id="{5EA17841-E8C7-40F1-996D-32016E82F0FB}"/>
                  </a:ext>
                </a:extLst>
              </p:cNvPr>
              <p:cNvSpPr/>
              <p:nvPr/>
            </p:nvSpPr>
            <p:spPr>
              <a:xfrm>
                <a:off x="5877141"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Oval 97">
                <a:extLst>
                  <a:ext uri="{FF2B5EF4-FFF2-40B4-BE49-F238E27FC236}">
                    <a16:creationId xmlns="" xmlns:a16="http://schemas.microsoft.com/office/drawing/2014/main" id="{A7085B4D-A1A9-4696-B928-149384449E98}"/>
                  </a:ext>
                </a:extLst>
              </p:cNvPr>
              <p:cNvSpPr/>
              <p:nvPr/>
            </p:nvSpPr>
            <p:spPr>
              <a:xfrm>
                <a:off x="6052450" y="575111"/>
                <a:ext cx="418638" cy="418638"/>
              </a:xfrm>
              <a:prstGeom prst="ellipse">
                <a:avLst/>
              </a:prstGeom>
              <a:gradFill flip="none" rotWithShape="1">
                <a:gsLst>
                  <a:gs pos="0">
                    <a:srgbClr val="660066"/>
                  </a:gs>
                  <a:gs pos="100000">
                    <a:srgbClr val="CC00CC"/>
                  </a:gs>
                </a:gsLst>
                <a:lin ang="0" scaled="0"/>
                <a:tileRect/>
              </a:gradFill>
              <a:ln>
                <a:gradFill>
                  <a:gsLst>
                    <a:gs pos="0">
                      <a:srgbClr val="660066"/>
                    </a:gs>
                    <a:gs pos="100000">
                      <a:srgbClr val="CC00CC">
                        <a:alpha val="0"/>
                      </a:srgbClr>
                    </a:gs>
                  </a:gsLst>
                  <a:lin ang="19200000" scaled="0"/>
                </a:gradFill>
              </a:ln>
              <a:effectLst>
                <a:innerShdw blurRad="317500" dir="8400000">
                  <a:schemeClr val="bg1"/>
                </a:innerShdw>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cxnSp>
          <p:nvCxnSpPr>
            <p:cNvPr id="89" name="Straight Connector 88">
              <a:extLst>
                <a:ext uri="{FF2B5EF4-FFF2-40B4-BE49-F238E27FC236}">
                  <a16:creationId xmlns="" xmlns:a16="http://schemas.microsoft.com/office/drawing/2014/main" id="{9214B9F5-8F54-475D-8D32-5042F28DBA43}"/>
                </a:ext>
              </a:extLst>
            </p:cNvPr>
            <p:cNvCxnSpPr>
              <a:cxnSpLocks/>
              <a:stCxn id="97" idx="4"/>
              <a:endCxn id="87" idx="5"/>
            </p:cNvCxnSpPr>
            <p:nvPr/>
          </p:nvCxnSpPr>
          <p:spPr>
            <a:xfrm rot="16200000" flipH="1">
              <a:off x="4083576" y="1736299"/>
              <a:ext cx="1174150" cy="166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0" name="Freeform: Shape 85">
              <a:extLst>
                <a:ext uri="{FF2B5EF4-FFF2-40B4-BE49-F238E27FC236}">
                  <a16:creationId xmlns="" xmlns:a16="http://schemas.microsoft.com/office/drawing/2014/main" id="{D9D41BF1-B65C-4E42-B050-1A4A55E7E054}"/>
                </a:ext>
              </a:extLst>
            </p:cNvPr>
            <p:cNvSpPr/>
            <p:nvPr/>
          </p:nvSpPr>
          <p:spPr>
            <a:xfrm>
              <a:off x="4663757" y="2331720"/>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TextBox 95">
              <a:extLst>
                <a:ext uri="{FF2B5EF4-FFF2-40B4-BE49-F238E27FC236}">
                  <a16:creationId xmlns="" xmlns:a16="http://schemas.microsoft.com/office/drawing/2014/main" id="{5EB70517-0CC1-4A0B-A756-2378318C986B}"/>
                </a:ext>
              </a:extLst>
            </p:cNvPr>
            <p:cNvSpPr txBox="1"/>
            <p:nvPr/>
          </p:nvSpPr>
          <p:spPr>
            <a:xfrm>
              <a:off x="4084637" y="3494188"/>
              <a:ext cx="1268296" cy="523220"/>
            </a:xfrm>
            <a:prstGeom prst="rect">
              <a:avLst/>
            </a:prstGeom>
            <a:noFill/>
          </p:spPr>
          <p:txBody>
            <a:bodyPr wrap="none" rtlCol="0">
              <a:spAutoFit/>
            </a:bodyPr>
            <a:lstStyle/>
            <a:p>
              <a:pPr algn="ctr"/>
              <a:r>
                <a:rPr lang="en-US" sz="1400" b="1" dirty="0" smtClean="0">
                  <a:solidFill>
                    <a:schemeClr val="bg1"/>
                  </a:solidFill>
                  <a:latin typeface="Century Gothic" panose="020B0502020202020204" pitchFamily="34" charset="0"/>
                </a:rPr>
                <a:t>Saurabh Jha</a:t>
              </a:r>
            </a:p>
            <a:p>
              <a:pPr algn="ctr"/>
              <a:r>
                <a:rPr lang="en-US" sz="1400" b="1" dirty="0" smtClean="0">
                  <a:solidFill>
                    <a:schemeClr val="bg1"/>
                  </a:solidFill>
                  <a:latin typeface="Century Gothic" panose="020B0502020202020204" pitchFamily="34" charset="0"/>
                </a:rPr>
                <a:t>(23)</a:t>
              </a:r>
              <a:endParaRPr lang="en-US" sz="1400" b="1" dirty="0">
                <a:solidFill>
                  <a:schemeClr val="bg1"/>
                </a:solidFill>
                <a:latin typeface="Century Gothic" panose="020B0502020202020204" pitchFamily="34" charset="0"/>
              </a:endParaRPr>
            </a:p>
          </p:txBody>
        </p:sp>
      </p:grpSp>
      <p:grpSp>
        <p:nvGrpSpPr>
          <p:cNvPr id="181" name="Group 180"/>
          <p:cNvGrpSpPr/>
          <p:nvPr/>
        </p:nvGrpSpPr>
        <p:grpSpPr>
          <a:xfrm>
            <a:off x="7315517" y="1156007"/>
            <a:ext cx="1645920" cy="3972543"/>
            <a:chOff x="7513637" y="401320"/>
            <a:chExt cx="1645920" cy="3972543"/>
          </a:xfrm>
        </p:grpSpPr>
        <p:sp>
          <p:nvSpPr>
            <p:cNvPr id="170" name="Freeform: Shape 22">
              <a:extLst>
                <a:ext uri="{FF2B5EF4-FFF2-40B4-BE49-F238E27FC236}">
                  <a16:creationId xmlns="" xmlns:a16="http://schemas.microsoft.com/office/drawing/2014/main" id="{9CB42899-DD88-45DE-930E-0A28FB23B5EF}"/>
                </a:ext>
              </a:extLst>
            </p:cNvPr>
            <p:cNvSpPr/>
            <p:nvPr/>
          </p:nvSpPr>
          <p:spPr>
            <a:xfrm>
              <a:off x="7513637" y="2712720"/>
              <a:ext cx="1645920" cy="1645920"/>
            </a:xfrm>
            <a:custGeom>
              <a:avLst/>
              <a:gdLst>
                <a:gd name="connsiteX0" fmla="*/ 1104314 w 2208628"/>
                <a:gd name="connsiteY0" fmla="*/ 124227 h 2208628"/>
                <a:gd name="connsiteX1" fmla="*/ 996529 w 2208628"/>
                <a:gd name="connsiteY1" fmla="*/ 232012 h 2208628"/>
                <a:gd name="connsiteX2" fmla="*/ 1104314 w 2208628"/>
                <a:gd name="connsiteY2" fmla="*/ 339797 h 2208628"/>
                <a:gd name="connsiteX3" fmla="*/ 1212099 w 2208628"/>
                <a:gd name="connsiteY3" fmla="*/ 232012 h 2208628"/>
                <a:gd name="connsiteX4" fmla="*/ 1104314 w 2208628"/>
                <a:gd name="connsiteY4" fmla="*/ 124227 h 2208628"/>
                <a:gd name="connsiteX5" fmla="*/ 1104314 w 2208628"/>
                <a:gd name="connsiteY5" fmla="*/ 0 h 2208628"/>
                <a:gd name="connsiteX6" fmla="*/ 2208628 w 2208628"/>
                <a:gd name="connsiteY6" fmla="*/ 1104314 h 2208628"/>
                <a:gd name="connsiteX7" fmla="*/ 1104314 w 2208628"/>
                <a:gd name="connsiteY7" fmla="*/ 2208628 h 2208628"/>
                <a:gd name="connsiteX8" fmla="*/ 0 w 2208628"/>
                <a:gd name="connsiteY8" fmla="*/ 1104314 h 2208628"/>
                <a:gd name="connsiteX9" fmla="*/ 1104314 w 2208628"/>
                <a:gd name="connsiteY9" fmla="*/ 0 h 220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8628" h="2208628">
                  <a:moveTo>
                    <a:pt x="1104314" y="124227"/>
                  </a:moveTo>
                  <a:cubicBezTo>
                    <a:pt x="1044786" y="124227"/>
                    <a:pt x="996529" y="172484"/>
                    <a:pt x="996529" y="232012"/>
                  </a:cubicBezTo>
                  <a:cubicBezTo>
                    <a:pt x="996529" y="291540"/>
                    <a:pt x="1044786" y="339797"/>
                    <a:pt x="1104314" y="339797"/>
                  </a:cubicBezTo>
                  <a:cubicBezTo>
                    <a:pt x="1163842" y="339797"/>
                    <a:pt x="1212099" y="291540"/>
                    <a:pt x="1212099" y="232012"/>
                  </a:cubicBezTo>
                  <a:cubicBezTo>
                    <a:pt x="1212099" y="172484"/>
                    <a:pt x="1163842" y="124227"/>
                    <a:pt x="1104314" y="12422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blipFill dpi="0" rotWithShape="1">
              <a:blip r:embed="rId10" cstate="print">
                <a:lum bright="-21000" contrast="-41000"/>
              </a:blip>
              <a:srcRect/>
              <a:stretch>
                <a:fillRect l="-50000" r="-40000" b="-62000"/>
              </a:stretch>
            </a:blipFill>
            <a:ln>
              <a:noFill/>
            </a:ln>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1" name="Group 37">
              <a:extLst>
                <a:ext uri="{FF2B5EF4-FFF2-40B4-BE49-F238E27FC236}">
                  <a16:creationId xmlns="" xmlns:a16="http://schemas.microsoft.com/office/drawing/2014/main" id="{BA28B76C-5107-436E-B803-6592BADC7185}"/>
                </a:ext>
              </a:extLst>
            </p:cNvPr>
            <p:cNvGrpSpPr/>
            <p:nvPr/>
          </p:nvGrpSpPr>
          <p:grpSpPr>
            <a:xfrm>
              <a:off x="7953420" y="401320"/>
              <a:ext cx="769257" cy="769257"/>
              <a:chOff x="7255412" y="400287"/>
              <a:chExt cx="769257" cy="769257"/>
            </a:xfrm>
          </p:grpSpPr>
          <p:sp>
            <p:nvSpPr>
              <p:cNvPr id="177" name="Oval 176">
                <a:extLst>
                  <a:ext uri="{FF2B5EF4-FFF2-40B4-BE49-F238E27FC236}">
                    <a16:creationId xmlns="" xmlns:a16="http://schemas.microsoft.com/office/drawing/2014/main" id="{AE32F8C6-A1E2-4A41-ACB9-A9D887FE8A80}"/>
                  </a:ext>
                </a:extLst>
              </p:cNvPr>
              <p:cNvSpPr/>
              <p:nvPr/>
            </p:nvSpPr>
            <p:spPr>
              <a:xfrm>
                <a:off x="7255412" y="400287"/>
                <a:ext cx="769257" cy="769257"/>
              </a:xfrm>
              <a:prstGeom prst="ellipse">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8" name="Oval 177">
                <a:extLst>
                  <a:ext uri="{FF2B5EF4-FFF2-40B4-BE49-F238E27FC236}">
                    <a16:creationId xmlns="" xmlns:a16="http://schemas.microsoft.com/office/drawing/2014/main" id="{08B37D97-0B59-4F86-8678-171A761C541D}"/>
                  </a:ext>
                </a:extLst>
              </p:cNvPr>
              <p:cNvSpPr/>
              <p:nvPr/>
            </p:nvSpPr>
            <p:spPr>
              <a:xfrm>
                <a:off x="7430721" y="575111"/>
                <a:ext cx="418638" cy="418638"/>
              </a:xfrm>
              <a:prstGeom prst="ellipse">
                <a:avLst/>
              </a:prstGeom>
              <a:gradFill flip="none" rotWithShape="1">
                <a:gsLst>
                  <a:gs pos="0">
                    <a:srgbClr val="00FFFF"/>
                  </a:gs>
                  <a:gs pos="100000">
                    <a:srgbClr val="FF3399"/>
                  </a:gs>
                </a:gsLst>
                <a:lin ang="0" scaled="0"/>
                <a:tileRect/>
              </a:gradFill>
              <a:ln>
                <a:gradFill>
                  <a:gsLst>
                    <a:gs pos="0">
                      <a:srgbClr val="FF0066"/>
                    </a:gs>
                    <a:gs pos="100000">
                      <a:srgbClr val="FF3399">
                        <a:alpha val="0"/>
                      </a:srgbClr>
                    </a:gs>
                  </a:gsLst>
                  <a:lin ang="19200000" scaled="0"/>
                </a:gradFill>
              </a:ln>
              <a:effectLst>
                <a:innerShdw blurRad="317500" dir="8400000">
                  <a:schemeClr val="bg1"/>
                </a:innerShdw>
              </a:effectLst>
              <a:scene3d>
                <a:camera prst="orthographicFront"/>
                <a:lightRig rig="chilly" dir="t"/>
              </a:scene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cxnSp>
          <p:nvCxnSpPr>
            <p:cNvPr id="172" name="Straight Connector 171">
              <a:extLst>
                <a:ext uri="{FF2B5EF4-FFF2-40B4-BE49-F238E27FC236}">
                  <a16:creationId xmlns="" xmlns:a16="http://schemas.microsoft.com/office/drawing/2014/main" id="{35D97D61-3B74-473E-B47D-20E6942675C3}"/>
                </a:ext>
              </a:extLst>
            </p:cNvPr>
            <p:cNvCxnSpPr>
              <a:cxnSpLocks/>
              <a:stCxn id="177" idx="4"/>
              <a:endCxn id="170" idx="5"/>
            </p:cNvCxnSpPr>
            <p:nvPr/>
          </p:nvCxnSpPr>
          <p:spPr>
            <a:xfrm rot="5400000">
              <a:off x="7566252" y="1940922"/>
              <a:ext cx="1542143" cy="14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73" name="Freeform: Shape 91">
              <a:extLst>
                <a:ext uri="{FF2B5EF4-FFF2-40B4-BE49-F238E27FC236}">
                  <a16:creationId xmlns="" xmlns:a16="http://schemas.microsoft.com/office/drawing/2014/main" id="{62A2AEA3-0A47-404D-BA63-A6A151284C7A}"/>
                </a:ext>
              </a:extLst>
            </p:cNvPr>
            <p:cNvSpPr/>
            <p:nvPr/>
          </p:nvSpPr>
          <p:spPr>
            <a:xfrm>
              <a:off x="8306118" y="2682682"/>
              <a:ext cx="45719" cy="182438"/>
            </a:xfrm>
            <a:custGeom>
              <a:avLst/>
              <a:gdLst>
                <a:gd name="connsiteX0" fmla="*/ 0 w 64970"/>
                <a:gd name="connsiteY0" fmla="*/ 11823 h 147491"/>
                <a:gd name="connsiteX1" fmla="*/ 62865 w 64970"/>
                <a:gd name="connsiteY1" fmla="*/ 11823 h 147491"/>
                <a:gd name="connsiteX2" fmla="*/ 45720 w 64970"/>
                <a:gd name="connsiteY2" fmla="*/ 134696 h 147491"/>
                <a:gd name="connsiteX3" fmla="*/ 2857 w 64970"/>
                <a:gd name="connsiteY3" fmla="*/ 137553 h 147491"/>
                <a:gd name="connsiteX0" fmla="*/ 0 w 49664"/>
                <a:gd name="connsiteY0" fmla="*/ 3631 h 137775"/>
                <a:gd name="connsiteX1" fmla="*/ 42563 w 49664"/>
                <a:gd name="connsiteY1" fmla="*/ 26491 h 137775"/>
                <a:gd name="connsiteX2" fmla="*/ 45720 w 49664"/>
                <a:gd name="connsiteY2" fmla="*/ 126504 h 137775"/>
                <a:gd name="connsiteX3" fmla="*/ 2857 w 49664"/>
                <a:gd name="connsiteY3" fmla="*/ 129361 h 137775"/>
              </a:gdLst>
              <a:ahLst/>
              <a:cxnLst>
                <a:cxn ang="0">
                  <a:pos x="connsiteX0" y="connsiteY0"/>
                </a:cxn>
                <a:cxn ang="0">
                  <a:pos x="connsiteX1" y="connsiteY1"/>
                </a:cxn>
                <a:cxn ang="0">
                  <a:pos x="connsiteX2" y="connsiteY2"/>
                </a:cxn>
                <a:cxn ang="0">
                  <a:pos x="connsiteX3" y="connsiteY3"/>
                </a:cxn>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TextBox 175">
              <a:extLst>
                <a:ext uri="{FF2B5EF4-FFF2-40B4-BE49-F238E27FC236}">
                  <a16:creationId xmlns="" xmlns:a16="http://schemas.microsoft.com/office/drawing/2014/main" id="{85064E40-2020-4E30-A5F7-7EA1DB6C1E9F}"/>
                </a:ext>
              </a:extLst>
            </p:cNvPr>
            <p:cNvSpPr txBox="1"/>
            <p:nvPr/>
          </p:nvSpPr>
          <p:spPr>
            <a:xfrm>
              <a:off x="7732118" y="3850643"/>
              <a:ext cx="1293944" cy="523220"/>
            </a:xfrm>
            <a:prstGeom prst="rect">
              <a:avLst/>
            </a:prstGeom>
            <a:noFill/>
          </p:spPr>
          <p:txBody>
            <a:bodyPr wrap="none" rtlCol="0">
              <a:spAutoFit/>
            </a:bodyPr>
            <a:lstStyle/>
            <a:p>
              <a:pPr algn="ctr"/>
              <a:r>
                <a:rPr lang="en-US" sz="1400" b="1" dirty="0" smtClean="0">
                  <a:solidFill>
                    <a:schemeClr val="bg1"/>
                  </a:solidFill>
                  <a:latin typeface="Century Gothic" panose="020B0502020202020204" pitchFamily="34" charset="0"/>
                </a:rPr>
                <a:t>Sahil Gaurav</a:t>
              </a:r>
            </a:p>
            <a:p>
              <a:pPr algn="ctr"/>
              <a:r>
                <a:rPr lang="en-US" sz="1400" b="1" dirty="0" smtClean="0">
                  <a:solidFill>
                    <a:schemeClr val="bg1"/>
                  </a:solidFill>
                  <a:latin typeface="Century Gothic" panose="020B0502020202020204" pitchFamily="34" charset="0"/>
                </a:rPr>
                <a:t>(27)</a:t>
              </a:r>
              <a:endParaRPr lang="en-US" sz="1400" b="1" dirty="0">
                <a:solidFill>
                  <a:schemeClr val="bg1"/>
                </a:solidFill>
                <a:latin typeface="Century Gothic" panose="020B0502020202020204" pitchFamily="34" charset="0"/>
              </a:endParaRPr>
            </a:p>
          </p:txBody>
        </p:sp>
      </p:grpSp>
      <p:sp>
        <p:nvSpPr>
          <p:cNvPr id="193" name="TextBox 192"/>
          <p:cNvSpPr txBox="1"/>
          <p:nvPr/>
        </p:nvSpPr>
        <p:spPr>
          <a:xfrm>
            <a:off x="1798637" y="76200"/>
            <a:ext cx="6644419" cy="1015663"/>
          </a:xfrm>
          <a:prstGeom prst="rect">
            <a:avLst/>
          </a:prstGeom>
          <a:noFill/>
          <a:effectLst>
            <a:outerShdw blurRad="63500" sx="102000" sy="102000" algn="ctr" rotWithShape="0">
              <a:schemeClr val="bg1">
                <a:lumMod val="75000"/>
                <a:alpha val="40000"/>
              </a:schemeClr>
            </a:outerShdw>
          </a:effectLst>
        </p:spPr>
        <p:txBody>
          <a:bodyPr wrap="square" rtlCol="0">
            <a:spAutoFit/>
          </a:bodyPr>
          <a:lstStyle/>
          <a:p>
            <a:r>
              <a:rPr lang="en-US" sz="6000" dirty="0" smtClean="0">
                <a:solidFill>
                  <a:srgbClr val="92D050"/>
                </a:solidFill>
                <a:effectLst>
                  <a:outerShdw blurRad="139700" dist="88900" dir="5400000" algn="ctr" rotWithShape="0">
                    <a:srgbClr val="92D050">
                      <a:alpha val="20000"/>
                    </a:srgbClr>
                  </a:outerShdw>
                </a:effectLst>
                <a:latin typeface="Bodoni MT Black" pitchFamily="18" charset="0"/>
              </a:rPr>
              <a:t>Group Members</a:t>
            </a:r>
            <a:endParaRPr lang="en-US" sz="2000" dirty="0">
              <a:solidFill>
                <a:srgbClr val="92D050"/>
              </a:solidFill>
              <a:effectLst>
                <a:outerShdw blurRad="139700" dist="88900" dir="5400000" algn="ctr" rotWithShape="0">
                  <a:srgbClr val="92D050">
                    <a:alpha val="20000"/>
                  </a:srgbClr>
                </a:outerShdw>
              </a:effectLst>
              <a:latin typeface="Bodoni MT Black" pitchFamily="18" charset="0"/>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93"/>
                                        </p:tgtEl>
                                        <p:attrNameLst>
                                          <p:attrName>style.visibility</p:attrName>
                                        </p:attrNameLst>
                                      </p:cBhvr>
                                      <p:to>
                                        <p:strVal val="visible"/>
                                      </p:to>
                                    </p:set>
                                    <p:animEffect transition="in" filter="fade">
                                      <p:cBhvr>
                                        <p:cTn id="7" dur="1000"/>
                                        <p:tgtEl>
                                          <p:spTgt spid="193"/>
                                        </p:tgtEl>
                                      </p:cBhvr>
                                    </p:animEffect>
                                    <p:anim calcmode="lin" valueType="num">
                                      <p:cBhvr>
                                        <p:cTn id="8" dur="1000" fill="hold"/>
                                        <p:tgtEl>
                                          <p:spTgt spid="193"/>
                                        </p:tgtEl>
                                        <p:attrNameLst>
                                          <p:attrName>ppt_x</p:attrName>
                                        </p:attrNameLst>
                                      </p:cBhvr>
                                      <p:tavLst>
                                        <p:tav tm="0">
                                          <p:val>
                                            <p:strVal val="#ppt_x"/>
                                          </p:val>
                                        </p:tav>
                                        <p:tav tm="100000">
                                          <p:val>
                                            <p:strVal val="#ppt_x"/>
                                          </p:val>
                                        </p:tav>
                                      </p:tavLst>
                                    </p:anim>
                                    <p:anim calcmode="lin" valueType="num">
                                      <p:cBhvr>
                                        <p:cTn id="9" dur="1000" fill="hold"/>
                                        <p:tgtEl>
                                          <p:spTgt spid="19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1" fill="hold" nodeType="afterEffect">
                                  <p:stCondLst>
                                    <p:cond delay="0"/>
                                  </p:stCondLst>
                                  <p:childTnLst>
                                    <p:set>
                                      <p:cBhvr>
                                        <p:cTn id="12" dur="1" fill="hold">
                                          <p:stCondLst>
                                            <p:cond delay="0"/>
                                          </p:stCondLst>
                                        </p:cTn>
                                        <p:tgtEl>
                                          <p:spTgt spid="192"/>
                                        </p:tgtEl>
                                        <p:attrNameLst>
                                          <p:attrName>style.visibility</p:attrName>
                                        </p:attrNameLst>
                                      </p:cBhvr>
                                      <p:to>
                                        <p:strVal val="visible"/>
                                      </p:to>
                                    </p:set>
                                    <p:anim calcmode="lin" valueType="num">
                                      <p:cBhvr additive="base">
                                        <p:cTn id="13" dur="1000" fill="hold"/>
                                        <p:tgtEl>
                                          <p:spTgt spid="192"/>
                                        </p:tgtEl>
                                        <p:attrNameLst>
                                          <p:attrName>ppt_x</p:attrName>
                                        </p:attrNameLst>
                                      </p:cBhvr>
                                      <p:tavLst>
                                        <p:tav tm="0">
                                          <p:val>
                                            <p:strVal val="#ppt_x"/>
                                          </p:val>
                                        </p:tav>
                                        <p:tav tm="100000">
                                          <p:val>
                                            <p:strVal val="#ppt_x"/>
                                          </p:val>
                                        </p:tav>
                                      </p:tavLst>
                                    </p:anim>
                                    <p:anim calcmode="lin" valueType="num">
                                      <p:cBhvr additive="base">
                                        <p:cTn id="14" dur="1000" fill="hold"/>
                                        <p:tgtEl>
                                          <p:spTgt spid="192"/>
                                        </p:tgtEl>
                                        <p:attrNameLst>
                                          <p:attrName>ppt_y</p:attrName>
                                        </p:attrNameLst>
                                      </p:cBhvr>
                                      <p:tavLst>
                                        <p:tav tm="0">
                                          <p:val>
                                            <p:strVal val="0-#ppt_h/2"/>
                                          </p:val>
                                        </p:tav>
                                        <p:tav tm="100000">
                                          <p:val>
                                            <p:strVal val="#ppt_y"/>
                                          </p:val>
                                        </p:tav>
                                      </p:tavLst>
                                    </p:anim>
                                  </p:childTnLst>
                                </p:cTn>
                              </p:par>
                            </p:childTnLst>
                          </p:cTn>
                        </p:par>
                        <p:par>
                          <p:cTn id="15" fill="hold">
                            <p:stCondLst>
                              <p:cond delay="2000"/>
                            </p:stCondLst>
                            <p:childTnLst>
                              <p:par>
                                <p:cTn id="16" presetID="2" presetClass="entr" presetSubtype="8" accel="29000" fill="hold" nodeType="afterEffect">
                                  <p:stCondLst>
                                    <p:cond delay="0"/>
                                  </p:stCondLst>
                                  <p:childTnLst>
                                    <p:set>
                                      <p:cBhvr>
                                        <p:cTn id="17" dur="1" fill="hold">
                                          <p:stCondLst>
                                            <p:cond delay="0"/>
                                          </p:stCondLst>
                                        </p:cTn>
                                        <p:tgtEl>
                                          <p:spTgt spid="141"/>
                                        </p:tgtEl>
                                        <p:attrNameLst>
                                          <p:attrName>style.visibility</p:attrName>
                                        </p:attrNameLst>
                                      </p:cBhvr>
                                      <p:to>
                                        <p:strVal val="visible"/>
                                      </p:to>
                                    </p:set>
                                    <p:anim calcmode="lin" valueType="num">
                                      <p:cBhvr additive="base">
                                        <p:cTn id="18" dur="1000" fill="hold"/>
                                        <p:tgtEl>
                                          <p:spTgt spid="141"/>
                                        </p:tgtEl>
                                        <p:attrNameLst>
                                          <p:attrName>ppt_x</p:attrName>
                                        </p:attrNameLst>
                                      </p:cBhvr>
                                      <p:tavLst>
                                        <p:tav tm="0">
                                          <p:val>
                                            <p:strVal val="0-#ppt_w/2"/>
                                          </p:val>
                                        </p:tav>
                                        <p:tav tm="100000">
                                          <p:val>
                                            <p:strVal val="#ppt_x"/>
                                          </p:val>
                                        </p:tav>
                                      </p:tavLst>
                                    </p:anim>
                                    <p:anim calcmode="lin" valueType="num">
                                      <p:cBhvr additive="base">
                                        <p:cTn id="19" dur="1000" fill="hold"/>
                                        <p:tgtEl>
                                          <p:spTgt spid="141"/>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0"/>
                                  </p:stCondLst>
                                  <p:childTnLst>
                                    <p:set>
                                      <p:cBhvr>
                                        <p:cTn id="21" dur="1" fill="hold">
                                          <p:stCondLst>
                                            <p:cond delay="0"/>
                                          </p:stCondLst>
                                        </p:cTn>
                                        <p:tgtEl>
                                          <p:spTgt spid="155"/>
                                        </p:tgtEl>
                                        <p:attrNameLst>
                                          <p:attrName>style.visibility</p:attrName>
                                        </p:attrNameLst>
                                      </p:cBhvr>
                                      <p:to>
                                        <p:strVal val="visible"/>
                                      </p:to>
                                    </p:set>
                                    <p:anim calcmode="lin" valueType="num">
                                      <p:cBhvr additive="base">
                                        <p:cTn id="22" dur="1000" fill="hold"/>
                                        <p:tgtEl>
                                          <p:spTgt spid="155"/>
                                        </p:tgtEl>
                                        <p:attrNameLst>
                                          <p:attrName>ppt_x</p:attrName>
                                        </p:attrNameLst>
                                      </p:cBhvr>
                                      <p:tavLst>
                                        <p:tav tm="0">
                                          <p:val>
                                            <p:strVal val="0-#ppt_w/2"/>
                                          </p:val>
                                        </p:tav>
                                        <p:tav tm="100000">
                                          <p:val>
                                            <p:strVal val="#ppt_x"/>
                                          </p:val>
                                        </p:tav>
                                      </p:tavLst>
                                    </p:anim>
                                    <p:anim calcmode="lin" valueType="num">
                                      <p:cBhvr additive="base">
                                        <p:cTn id="23" dur="1000" fill="hold"/>
                                        <p:tgtEl>
                                          <p:spTgt spid="155"/>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0"/>
                                  </p:stCondLst>
                                  <p:childTnLst>
                                    <p:set>
                                      <p:cBhvr>
                                        <p:cTn id="25" dur="1" fill="hold">
                                          <p:stCondLst>
                                            <p:cond delay="0"/>
                                          </p:stCondLst>
                                        </p:cTn>
                                        <p:tgtEl>
                                          <p:spTgt spid="156"/>
                                        </p:tgtEl>
                                        <p:attrNameLst>
                                          <p:attrName>style.visibility</p:attrName>
                                        </p:attrNameLst>
                                      </p:cBhvr>
                                      <p:to>
                                        <p:strVal val="visible"/>
                                      </p:to>
                                    </p:set>
                                    <p:anim calcmode="lin" valueType="num">
                                      <p:cBhvr additive="base">
                                        <p:cTn id="26" dur="1000" fill="hold"/>
                                        <p:tgtEl>
                                          <p:spTgt spid="156"/>
                                        </p:tgtEl>
                                        <p:attrNameLst>
                                          <p:attrName>ppt_x</p:attrName>
                                        </p:attrNameLst>
                                      </p:cBhvr>
                                      <p:tavLst>
                                        <p:tav tm="0">
                                          <p:val>
                                            <p:strVal val="0-#ppt_w/2"/>
                                          </p:val>
                                        </p:tav>
                                        <p:tav tm="100000">
                                          <p:val>
                                            <p:strVal val="#ppt_x"/>
                                          </p:val>
                                        </p:tav>
                                      </p:tavLst>
                                    </p:anim>
                                    <p:anim calcmode="lin" valueType="num">
                                      <p:cBhvr additive="base">
                                        <p:cTn id="27" dur="1000" fill="hold"/>
                                        <p:tgtEl>
                                          <p:spTgt spid="156"/>
                                        </p:tgtEl>
                                        <p:attrNameLst>
                                          <p:attrName>ppt_y</p:attrName>
                                        </p:attrNameLst>
                                      </p:cBhvr>
                                      <p:tavLst>
                                        <p:tav tm="0">
                                          <p:val>
                                            <p:strVal val="#ppt_y"/>
                                          </p:val>
                                        </p:tav>
                                        <p:tav tm="100000">
                                          <p:val>
                                            <p:strVal val="#ppt_y"/>
                                          </p:val>
                                        </p:tav>
                                      </p:tavLst>
                                    </p:anim>
                                  </p:childTnLst>
                                </p:cTn>
                              </p:par>
                              <p:par>
                                <p:cTn id="28" presetID="2" presetClass="entr" presetSubtype="8" fill="hold" nodeType="withEffect">
                                  <p:stCondLst>
                                    <p:cond delay="0"/>
                                  </p:stCondLst>
                                  <p:childTnLst>
                                    <p:set>
                                      <p:cBhvr>
                                        <p:cTn id="29" dur="1" fill="hold">
                                          <p:stCondLst>
                                            <p:cond delay="0"/>
                                          </p:stCondLst>
                                        </p:cTn>
                                        <p:tgtEl>
                                          <p:spTgt spid="191"/>
                                        </p:tgtEl>
                                        <p:attrNameLst>
                                          <p:attrName>style.visibility</p:attrName>
                                        </p:attrNameLst>
                                      </p:cBhvr>
                                      <p:to>
                                        <p:strVal val="visible"/>
                                      </p:to>
                                    </p:set>
                                    <p:anim calcmode="lin" valueType="num">
                                      <p:cBhvr additive="base">
                                        <p:cTn id="30" dur="1000" fill="hold"/>
                                        <p:tgtEl>
                                          <p:spTgt spid="191"/>
                                        </p:tgtEl>
                                        <p:attrNameLst>
                                          <p:attrName>ppt_x</p:attrName>
                                        </p:attrNameLst>
                                      </p:cBhvr>
                                      <p:tavLst>
                                        <p:tav tm="0">
                                          <p:val>
                                            <p:strVal val="0-#ppt_w/2"/>
                                          </p:val>
                                        </p:tav>
                                        <p:tav tm="100000">
                                          <p:val>
                                            <p:strVal val="#ppt_x"/>
                                          </p:val>
                                        </p:tav>
                                      </p:tavLst>
                                    </p:anim>
                                    <p:anim calcmode="lin" valueType="num">
                                      <p:cBhvr additive="base">
                                        <p:cTn id="31" dur="1000" fill="hold"/>
                                        <p:tgtEl>
                                          <p:spTgt spid="191"/>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179"/>
                                        </p:tgtEl>
                                        <p:attrNameLst>
                                          <p:attrName>style.visibility</p:attrName>
                                        </p:attrNameLst>
                                      </p:cBhvr>
                                      <p:to>
                                        <p:strVal val="visible"/>
                                      </p:to>
                                    </p:set>
                                    <p:anim calcmode="lin" valueType="num">
                                      <p:cBhvr additive="base">
                                        <p:cTn id="34" dur="1000" fill="hold"/>
                                        <p:tgtEl>
                                          <p:spTgt spid="179"/>
                                        </p:tgtEl>
                                        <p:attrNameLst>
                                          <p:attrName>ppt_x</p:attrName>
                                        </p:attrNameLst>
                                      </p:cBhvr>
                                      <p:tavLst>
                                        <p:tav tm="0">
                                          <p:val>
                                            <p:strVal val="1+#ppt_w/2"/>
                                          </p:val>
                                        </p:tav>
                                        <p:tav tm="100000">
                                          <p:val>
                                            <p:strVal val="#ppt_x"/>
                                          </p:val>
                                        </p:tav>
                                      </p:tavLst>
                                    </p:anim>
                                    <p:anim calcmode="lin" valueType="num">
                                      <p:cBhvr additive="base">
                                        <p:cTn id="35" dur="1000" fill="hold"/>
                                        <p:tgtEl>
                                          <p:spTgt spid="179"/>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0"/>
                                  </p:stCondLst>
                                  <p:childTnLst>
                                    <p:set>
                                      <p:cBhvr>
                                        <p:cTn id="37" dur="1" fill="hold">
                                          <p:stCondLst>
                                            <p:cond delay="0"/>
                                          </p:stCondLst>
                                        </p:cTn>
                                        <p:tgtEl>
                                          <p:spTgt spid="180"/>
                                        </p:tgtEl>
                                        <p:attrNameLst>
                                          <p:attrName>style.visibility</p:attrName>
                                        </p:attrNameLst>
                                      </p:cBhvr>
                                      <p:to>
                                        <p:strVal val="visible"/>
                                      </p:to>
                                    </p:set>
                                    <p:anim calcmode="lin" valueType="num">
                                      <p:cBhvr additive="base">
                                        <p:cTn id="38" dur="1000" fill="hold"/>
                                        <p:tgtEl>
                                          <p:spTgt spid="180"/>
                                        </p:tgtEl>
                                        <p:attrNameLst>
                                          <p:attrName>ppt_x</p:attrName>
                                        </p:attrNameLst>
                                      </p:cBhvr>
                                      <p:tavLst>
                                        <p:tav tm="0">
                                          <p:val>
                                            <p:strVal val="1+#ppt_w/2"/>
                                          </p:val>
                                        </p:tav>
                                        <p:tav tm="100000">
                                          <p:val>
                                            <p:strVal val="#ppt_x"/>
                                          </p:val>
                                        </p:tav>
                                      </p:tavLst>
                                    </p:anim>
                                    <p:anim calcmode="lin" valueType="num">
                                      <p:cBhvr additive="base">
                                        <p:cTn id="39" dur="1000" fill="hold"/>
                                        <p:tgtEl>
                                          <p:spTgt spid="180"/>
                                        </p:tgtEl>
                                        <p:attrNameLst>
                                          <p:attrName>ppt_y</p:attrName>
                                        </p:attrNameLst>
                                      </p:cBhvr>
                                      <p:tavLst>
                                        <p:tav tm="0">
                                          <p:val>
                                            <p:strVal val="#ppt_y"/>
                                          </p:val>
                                        </p:tav>
                                        <p:tav tm="100000">
                                          <p:val>
                                            <p:strVal val="#ppt_y"/>
                                          </p:val>
                                        </p:tav>
                                      </p:tavLst>
                                    </p:anim>
                                  </p:childTnLst>
                                </p:cTn>
                              </p:par>
                              <p:par>
                                <p:cTn id="40" presetID="2" presetClass="entr" presetSubtype="2" fill="hold" nodeType="withEffect">
                                  <p:stCondLst>
                                    <p:cond delay="0"/>
                                  </p:stCondLst>
                                  <p:childTnLst>
                                    <p:set>
                                      <p:cBhvr>
                                        <p:cTn id="41" dur="1" fill="hold">
                                          <p:stCondLst>
                                            <p:cond delay="0"/>
                                          </p:stCondLst>
                                        </p:cTn>
                                        <p:tgtEl>
                                          <p:spTgt spid="181"/>
                                        </p:tgtEl>
                                        <p:attrNameLst>
                                          <p:attrName>style.visibility</p:attrName>
                                        </p:attrNameLst>
                                      </p:cBhvr>
                                      <p:to>
                                        <p:strVal val="visible"/>
                                      </p:to>
                                    </p:set>
                                    <p:anim calcmode="lin" valueType="num">
                                      <p:cBhvr additive="base">
                                        <p:cTn id="42" dur="1000" fill="hold"/>
                                        <p:tgtEl>
                                          <p:spTgt spid="181"/>
                                        </p:tgtEl>
                                        <p:attrNameLst>
                                          <p:attrName>ppt_x</p:attrName>
                                        </p:attrNameLst>
                                      </p:cBhvr>
                                      <p:tavLst>
                                        <p:tav tm="0">
                                          <p:val>
                                            <p:strVal val="1+#ppt_w/2"/>
                                          </p:val>
                                        </p:tav>
                                        <p:tav tm="100000">
                                          <p:val>
                                            <p:strVal val="#ppt_x"/>
                                          </p:val>
                                        </p:tav>
                                      </p:tavLst>
                                    </p:anim>
                                    <p:anim calcmode="lin" valueType="num">
                                      <p:cBhvr additive="base">
                                        <p:cTn id="43" dur="1000" fill="hold"/>
                                        <p:tgtEl>
                                          <p:spTgt spid="181"/>
                                        </p:tgtEl>
                                        <p:attrNameLst>
                                          <p:attrName>ppt_y</p:attrName>
                                        </p:attrNameLst>
                                      </p:cBhvr>
                                      <p:tavLst>
                                        <p:tav tm="0">
                                          <p:val>
                                            <p:strVal val="#ppt_y"/>
                                          </p:val>
                                        </p:tav>
                                        <p:tav tm="100000">
                                          <p:val>
                                            <p:strVal val="#ppt_y"/>
                                          </p:val>
                                        </p:tav>
                                      </p:tavLst>
                                    </p:anim>
                                  </p:childTnLst>
                                </p:cTn>
                              </p:par>
                              <p:par>
                                <p:cTn id="44" presetID="2" presetClass="entr" presetSubtype="2" fill="hold" nodeType="withEffect">
                                  <p:stCondLst>
                                    <p:cond delay="0"/>
                                  </p:stCondLst>
                                  <p:childTnLst>
                                    <p:set>
                                      <p:cBhvr>
                                        <p:cTn id="45" dur="1" fill="hold">
                                          <p:stCondLst>
                                            <p:cond delay="0"/>
                                          </p:stCondLst>
                                        </p:cTn>
                                        <p:tgtEl>
                                          <p:spTgt spid="190"/>
                                        </p:tgtEl>
                                        <p:attrNameLst>
                                          <p:attrName>style.visibility</p:attrName>
                                        </p:attrNameLst>
                                      </p:cBhvr>
                                      <p:to>
                                        <p:strVal val="visible"/>
                                      </p:to>
                                    </p:set>
                                    <p:anim calcmode="lin" valueType="num">
                                      <p:cBhvr additive="base">
                                        <p:cTn id="46" dur="1000" fill="hold"/>
                                        <p:tgtEl>
                                          <p:spTgt spid="190"/>
                                        </p:tgtEl>
                                        <p:attrNameLst>
                                          <p:attrName>ppt_x</p:attrName>
                                        </p:attrNameLst>
                                      </p:cBhvr>
                                      <p:tavLst>
                                        <p:tav tm="0">
                                          <p:val>
                                            <p:strVal val="1+#ppt_w/2"/>
                                          </p:val>
                                        </p:tav>
                                        <p:tav tm="100000">
                                          <p:val>
                                            <p:strVal val="#ppt_x"/>
                                          </p:val>
                                        </p:tav>
                                      </p:tavLst>
                                    </p:anim>
                                    <p:anim calcmode="lin" valueType="num">
                                      <p:cBhvr additive="base">
                                        <p:cTn id="47" dur="1000" fill="hold"/>
                                        <p:tgtEl>
                                          <p:spTgt spid="19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1" name="TextBox 30" hidden="1"/>
          <p:cNvSpPr txBox="1"/>
          <p:nvPr/>
        </p:nvSpPr>
        <p:spPr>
          <a:xfrm>
            <a:off x="5532437" y="1905000"/>
            <a:ext cx="3276600" cy="369332"/>
          </a:xfrm>
          <a:prstGeom prst="rect">
            <a:avLst/>
          </a:prstGeom>
          <a:noFill/>
        </p:spPr>
        <p:txBody>
          <a:bodyPr wrap="square" rtlCol="0">
            <a:spAutoFit/>
          </a:bodyPr>
          <a:lstStyle/>
          <a:p>
            <a:endParaRPr lang="en-US" dirty="0"/>
          </a:p>
        </p:txBody>
      </p:sp>
      <p:sp>
        <p:nvSpPr>
          <p:cNvPr id="38" name="TextBox 37" hidden="1"/>
          <p:cNvSpPr txBox="1"/>
          <p:nvPr/>
        </p:nvSpPr>
        <p:spPr>
          <a:xfrm>
            <a:off x="5303837" y="3276600"/>
            <a:ext cx="4419600" cy="369332"/>
          </a:xfrm>
          <a:prstGeom prst="rect">
            <a:avLst/>
          </a:prstGeom>
          <a:noFill/>
        </p:spPr>
        <p:txBody>
          <a:bodyPr wrap="square" rtlCol="0">
            <a:spAutoFit/>
          </a:bodyPr>
          <a:lstStyle/>
          <a:p>
            <a:endParaRPr lang="en-US" dirty="0"/>
          </a:p>
        </p:txBody>
      </p:sp>
      <p:sp>
        <p:nvSpPr>
          <p:cNvPr id="41" name="TextBox 40"/>
          <p:cNvSpPr txBox="1"/>
          <p:nvPr/>
        </p:nvSpPr>
        <p:spPr>
          <a:xfrm>
            <a:off x="5258117" y="2374880"/>
            <a:ext cx="4480560" cy="3416320"/>
          </a:xfrm>
          <a:prstGeom prst="rect">
            <a:avLst/>
          </a:prstGeom>
          <a:noFill/>
        </p:spPr>
        <p:txBody>
          <a:bodyPr wrap="square" rtlCol="0">
            <a:spAutoFit/>
          </a:bodyPr>
          <a:lstStyle/>
          <a:p>
            <a:pPr marL="342900" indent="-342900">
              <a:buFont typeface="Wingdings" panose="05000000000000000000" pitchFamily="2" charset="2"/>
              <a:buChar char="q"/>
            </a:pPr>
            <a:r>
              <a:rPr lang="en-IN" sz="2400" dirty="0" smtClean="0">
                <a:solidFill>
                  <a:schemeClr val="bg2">
                    <a:lumMod val="75000"/>
                  </a:schemeClr>
                </a:solidFill>
                <a:latin typeface="Cambria" panose="02040503050406030204" pitchFamily="18" charset="0"/>
                <a:ea typeface="Cambria" panose="02040503050406030204" pitchFamily="18" charset="0"/>
              </a:rPr>
              <a:t>To make your boring life a bit interesting</a:t>
            </a:r>
          </a:p>
          <a:p>
            <a:pPr marL="342900" indent="-342900">
              <a:buFont typeface="Wingdings" panose="05000000000000000000" pitchFamily="2" charset="2"/>
              <a:buChar char="q"/>
            </a:pPr>
            <a:r>
              <a:rPr lang="en-IN" sz="2400" dirty="0" smtClean="0">
                <a:solidFill>
                  <a:schemeClr val="bg2">
                    <a:lumMod val="75000"/>
                  </a:schemeClr>
                </a:solidFill>
                <a:latin typeface="Cambria" panose="02040503050406030204" pitchFamily="18" charset="0"/>
                <a:ea typeface="Cambria" panose="02040503050406030204" pitchFamily="18" charset="0"/>
              </a:rPr>
              <a:t>To provide a fun and social form of entertainment</a:t>
            </a:r>
          </a:p>
          <a:p>
            <a:pPr marL="342900" indent="-342900">
              <a:buFont typeface="Wingdings" panose="05000000000000000000" pitchFamily="2" charset="2"/>
              <a:buChar char="q"/>
            </a:pPr>
            <a:r>
              <a:rPr lang="en-IN" sz="2400" dirty="0" smtClean="0">
                <a:solidFill>
                  <a:schemeClr val="bg2">
                    <a:lumMod val="75000"/>
                  </a:schemeClr>
                </a:solidFill>
                <a:latin typeface="Cambria" panose="02040503050406030204" pitchFamily="18" charset="0"/>
                <a:ea typeface="Cambria" panose="02040503050406030204" pitchFamily="18" charset="0"/>
              </a:rPr>
              <a:t>Increase children’s self-confidence and self-esteem as they master games</a:t>
            </a:r>
          </a:p>
          <a:p>
            <a:pPr marL="342900" indent="-342900">
              <a:buFont typeface="Wingdings" panose="05000000000000000000" pitchFamily="2" charset="2"/>
              <a:buChar char="q"/>
            </a:pPr>
            <a:r>
              <a:rPr lang="en-IN" sz="2400" dirty="0" smtClean="0">
                <a:solidFill>
                  <a:schemeClr val="bg2">
                    <a:lumMod val="75000"/>
                  </a:schemeClr>
                </a:solidFill>
                <a:latin typeface="Cambria" panose="02040503050406030204" pitchFamily="18" charset="0"/>
                <a:ea typeface="Cambria" panose="02040503050406030204" pitchFamily="18" charset="0"/>
              </a:rPr>
              <a:t>To improving hand-eye co-ordination skills</a:t>
            </a:r>
            <a:endParaRPr lang="en-IN" sz="2400" dirty="0">
              <a:solidFill>
                <a:schemeClr val="bg2">
                  <a:lumMod val="75000"/>
                </a:schemeClr>
              </a:solidFill>
              <a:latin typeface="Cambria" panose="02040503050406030204" pitchFamily="18" charset="0"/>
              <a:ea typeface="Cambria" panose="02040503050406030204" pitchFamily="18" charset="0"/>
            </a:endParaRPr>
          </a:p>
        </p:txBody>
      </p:sp>
      <p:sp>
        <p:nvSpPr>
          <p:cNvPr id="44" name="TextBox 43"/>
          <p:cNvSpPr txBox="1"/>
          <p:nvPr/>
        </p:nvSpPr>
        <p:spPr>
          <a:xfrm>
            <a:off x="4831397" y="1066800"/>
            <a:ext cx="4572000" cy="1015663"/>
          </a:xfrm>
          <a:prstGeom prst="rect">
            <a:avLst/>
          </a:prstGeom>
          <a:noFill/>
        </p:spPr>
        <p:txBody>
          <a:bodyPr wrap="square" rtlCol="0">
            <a:spAutoFit/>
          </a:bodyPr>
          <a:lstStyle/>
          <a:p>
            <a:pPr algn="ctr"/>
            <a:r>
              <a:rPr lang="en-US" sz="6000" dirty="0" smtClean="0">
                <a:solidFill>
                  <a:srgbClr val="E84A4A"/>
                </a:solidFill>
                <a:latin typeface="Aharoni" panose="02010803020104030203" pitchFamily="2" charset="-79"/>
                <a:cs typeface="Aharoni" panose="02010803020104030203" pitchFamily="2" charset="-79"/>
              </a:rPr>
              <a:t>PUR</a:t>
            </a:r>
            <a:r>
              <a:rPr lang="en-US" sz="6000" dirty="0" smtClean="0">
                <a:solidFill>
                  <a:srgbClr val="5BEACD"/>
                </a:solidFill>
                <a:latin typeface="Aharoni" panose="02010803020104030203" pitchFamily="2" charset="-79"/>
                <a:cs typeface="Aharoni" panose="02010803020104030203" pitchFamily="2" charset="-79"/>
              </a:rPr>
              <a:t>POSE</a:t>
            </a:r>
            <a:endParaRPr lang="en-US" sz="2800" dirty="0"/>
          </a:p>
        </p:txBody>
      </p:sp>
      <p:pic>
        <p:nvPicPr>
          <p:cNvPr id="46" name="Picture 45" descr="6.jpg"/>
          <p:cNvPicPr>
            <a:picLocks noChangeAspect="1"/>
          </p:cNvPicPr>
          <p:nvPr/>
        </p:nvPicPr>
        <p:blipFill>
          <a:blip r:embed="rId2"/>
          <a:srcRect r="19329"/>
          <a:stretch>
            <a:fillRect/>
          </a:stretch>
        </p:blipFill>
        <p:spPr>
          <a:xfrm>
            <a:off x="-9402763" y="-381000"/>
            <a:ext cx="6426565" cy="8138160"/>
          </a:xfrm>
          <a:prstGeom prst="rect">
            <a:avLst/>
          </a:prstGeom>
        </p:spPr>
      </p:pic>
    </p:spTree>
    <p:extLst>
      <p:ext uri="{BB962C8B-B14F-4D97-AF65-F5344CB8AC3E}">
        <p14:creationId xmlns="" xmlns:p14="http://schemas.microsoft.com/office/powerpoint/2010/main" val="181864522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03879 0.01435 L 0.78089 -1.48148E-6 " pathEditMode="relative" rAng="0" ptsTypes="AA">
                                      <p:cBhvr>
                                        <p:cTn id="6" dur="2000" fill="hold"/>
                                        <p:tgtEl>
                                          <p:spTgt spid="46"/>
                                        </p:tgtEl>
                                        <p:attrNameLst>
                                          <p:attrName>ppt_x</p:attrName>
                                          <p:attrName>ppt_y</p:attrName>
                                        </p:attrNameLst>
                                      </p:cBhvr>
                                      <p:rCtr x="410" y="-7"/>
                                    </p:animMotion>
                                  </p:childTnLst>
                                </p:cTn>
                              </p:par>
                            </p:childTnLst>
                          </p:cTn>
                        </p:par>
                        <p:par>
                          <p:cTn id="7" fill="hold">
                            <p:stCondLst>
                              <p:cond delay="2000"/>
                            </p:stCondLst>
                            <p:childTnLst>
                              <p:par>
                                <p:cTn id="8" presetID="10" presetClass="entr" presetSubtype="0" fill="hold" grpId="0" nodeType="after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2000"/>
                                        <p:tgtEl>
                                          <p:spTgt spid="44"/>
                                        </p:tgtEl>
                                      </p:cBhvr>
                                    </p:animEffect>
                                  </p:childTnLst>
                                </p:cTn>
                              </p:par>
                            </p:childTnLst>
                          </p:cTn>
                        </p:par>
                        <p:par>
                          <p:cTn id="11" fill="hold">
                            <p:stCondLst>
                              <p:cond delay="4000"/>
                            </p:stCondLst>
                            <p:childTnLst>
                              <p:par>
                                <p:cTn id="12" presetID="23" presetClass="entr" presetSubtype="16" fill="hold" grpId="0" nodeType="afterEffect">
                                  <p:stCondLst>
                                    <p:cond delay="0"/>
                                  </p:stCondLst>
                                  <p:childTnLst>
                                    <p:set>
                                      <p:cBhvr>
                                        <p:cTn id="13" dur="1" fill="hold">
                                          <p:stCondLst>
                                            <p:cond delay="0"/>
                                          </p:stCondLst>
                                        </p:cTn>
                                        <p:tgtEl>
                                          <p:spTgt spid="41"/>
                                        </p:tgtEl>
                                        <p:attrNameLst>
                                          <p:attrName>style.visibility</p:attrName>
                                        </p:attrNameLst>
                                      </p:cBhvr>
                                      <p:to>
                                        <p:strVal val="visible"/>
                                      </p:to>
                                    </p:set>
                                    <p:anim calcmode="lin" valueType="num">
                                      <p:cBhvr>
                                        <p:cTn id="14" dur="500" fill="hold"/>
                                        <p:tgtEl>
                                          <p:spTgt spid="41"/>
                                        </p:tgtEl>
                                        <p:attrNameLst>
                                          <p:attrName>ppt_w</p:attrName>
                                        </p:attrNameLst>
                                      </p:cBhvr>
                                      <p:tavLst>
                                        <p:tav tm="0">
                                          <p:val>
                                            <p:fltVal val="0"/>
                                          </p:val>
                                        </p:tav>
                                        <p:tav tm="100000">
                                          <p:val>
                                            <p:strVal val="#ppt_w"/>
                                          </p:val>
                                        </p:tav>
                                      </p:tavLst>
                                    </p:anim>
                                    <p:anim calcmode="lin" valueType="num">
                                      <p:cBhvr>
                                        <p:cTn id="15" dur="500" fill="hold"/>
                                        <p:tgtEl>
                                          <p:spTgt spid="4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rgbClr val="D9C3A5">
                <a:tint val="50000"/>
                <a:satMod val="180000"/>
              </a:srgbClr>
            </a:duotone>
          </a:blip>
          <a:srcRect/>
          <a:stretch>
            <a:fillRect l="-8000" r="-8000"/>
          </a:stretch>
        </a:blipFill>
        <a:effectLst/>
      </p:bgPr>
    </p:bg>
    <p:spTree>
      <p:nvGrpSpPr>
        <p:cNvPr id="1" name=""/>
        <p:cNvGrpSpPr/>
        <p:nvPr/>
      </p:nvGrpSpPr>
      <p:grpSpPr>
        <a:xfrm>
          <a:off x="0" y="0"/>
          <a:ext cx="0" cy="0"/>
          <a:chOff x="0" y="0"/>
          <a:chExt cx="0" cy="0"/>
        </a:xfrm>
      </p:grpSpPr>
      <p:sp>
        <p:nvSpPr>
          <p:cNvPr id="4" name="Subtitle 2"/>
          <p:cNvSpPr>
            <a:spLocks noGrp="1"/>
          </p:cNvSpPr>
          <p:nvPr>
            <p:ph type="subTitle" idx="1"/>
          </p:nvPr>
        </p:nvSpPr>
        <p:spPr>
          <a:xfrm>
            <a:off x="1920557" y="533400"/>
            <a:ext cx="6309360" cy="822960"/>
          </a:xfrm>
        </p:spPr>
        <p:txBody>
          <a:bodyPr>
            <a:noAutofit/>
          </a:bodyPr>
          <a:lstStyle/>
          <a:p>
            <a:r>
              <a:rPr lang="en-US" sz="4400" b="1" dirty="0">
                <a:solidFill>
                  <a:schemeClr val="tx2">
                    <a:lumMod val="60000"/>
                    <a:lumOff val="40000"/>
                  </a:schemeClr>
                </a:solidFill>
                <a:latin typeface="Baskerville Old Face" panose="02020602080505020303" pitchFamily="18" charset="0"/>
              </a:rPr>
              <a:t>Languages and Framework</a:t>
            </a:r>
          </a:p>
        </p:txBody>
      </p:sp>
      <p:grpSp>
        <p:nvGrpSpPr>
          <p:cNvPr id="35" name="Group 34"/>
          <p:cNvGrpSpPr/>
          <p:nvPr/>
        </p:nvGrpSpPr>
        <p:grpSpPr>
          <a:xfrm>
            <a:off x="2842287" y="1676400"/>
            <a:ext cx="4442750" cy="4431175"/>
            <a:chOff x="2842287" y="1676400"/>
            <a:chExt cx="4442750" cy="4431175"/>
          </a:xfrm>
        </p:grpSpPr>
        <p:pic>
          <p:nvPicPr>
            <p:cNvPr id="9" name="Picture 8" descr="logo.png"/>
            <p:cNvPicPr>
              <a:picLocks noChangeAspect="1"/>
            </p:cNvPicPr>
            <p:nvPr/>
          </p:nvPicPr>
          <p:blipFill>
            <a:blip r:embed="rId3" cstate="print"/>
            <a:stretch>
              <a:fillRect/>
            </a:stretch>
          </p:blipFill>
          <p:spPr>
            <a:xfrm>
              <a:off x="4336859" y="3352800"/>
              <a:ext cx="1476757" cy="1188720"/>
            </a:xfrm>
            <a:prstGeom prst="rect">
              <a:avLst/>
            </a:prstGeom>
          </p:spPr>
        </p:pic>
        <p:grpSp>
          <p:nvGrpSpPr>
            <p:cNvPr id="24" name="Group 23"/>
            <p:cNvGrpSpPr/>
            <p:nvPr/>
          </p:nvGrpSpPr>
          <p:grpSpPr>
            <a:xfrm>
              <a:off x="2842287" y="1676400"/>
              <a:ext cx="4442750" cy="4431175"/>
              <a:chOff x="2842287" y="1676400"/>
              <a:chExt cx="4442750" cy="4431175"/>
            </a:xfrm>
          </p:grpSpPr>
          <p:sp>
            <p:nvSpPr>
              <p:cNvPr id="19" name="Oval 18"/>
              <p:cNvSpPr/>
              <p:nvPr/>
            </p:nvSpPr>
            <p:spPr>
              <a:xfrm rot="2707190">
                <a:off x="3270281" y="2067306"/>
                <a:ext cx="3657600" cy="3657600"/>
              </a:xfrm>
              <a:prstGeom prst="ellipse">
                <a:avLst/>
              </a:prstGeom>
              <a:noFill/>
              <a:ln w="76200">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4618037" y="5193175"/>
                <a:ext cx="914400" cy="914400"/>
              </a:xfrm>
              <a:prstGeom prst="ellipse">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p:nvSpPr>
            <p:spPr>
              <a:xfrm>
                <a:off x="4618037" y="1676400"/>
                <a:ext cx="914400" cy="914400"/>
              </a:xfrm>
              <a:prstGeom prst="ellipse">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6370637" y="3405850"/>
                <a:ext cx="914400" cy="914400"/>
              </a:xfrm>
              <a:prstGeom prst="ellipse">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p:cNvSpPr/>
              <p:nvPr/>
            </p:nvSpPr>
            <p:spPr>
              <a:xfrm>
                <a:off x="2842287" y="3505200"/>
                <a:ext cx="914400" cy="914400"/>
              </a:xfrm>
              <a:prstGeom prst="ellipse">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p:cNvSpPr/>
              <p:nvPr/>
            </p:nvSpPr>
            <p:spPr>
              <a:xfrm rot="2707190">
                <a:off x="3368664" y="4706904"/>
                <a:ext cx="914400" cy="914400"/>
              </a:xfrm>
              <a:prstGeom prst="ellipse">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p:cNvSpPr/>
              <p:nvPr/>
            </p:nvSpPr>
            <p:spPr>
              <a:xfrm rot="2707190">
                <a:off x="5906895" y="2179075"/>
                <a:ext cx="914400" cy="914400"/>
              </a:xfrm>
              <a:prstGeom prst="ellipse">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p:cNvSpPr/>
              <p:nvPr/>
            </p:nvSpPr>
            <p:spPr>
              <a:xfrm rot="2707190">
                <a:off x="5918115" y="4687585"/>
                <a:ext cx="914400" cy="914400"/>
              </a:xfrm>
              <a:prstGeom prst="ellipse">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p:cNvSpPr/>
              <p:nvPr/>
            </p:nvSpPr>
            <p:spPr>
              <a:xfrm rot="2707190">
                <a:off x="3323295" y="2225872"/>
                <a:ext cx="914400" cy="914400"/>
              </a:xfrm>
              <a:prstGeom prst="ellipse">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 name="Rectangle 24"/>
            <p:cNvSpPr/>
            <p:nvPr/>
          </p:nvSpPr>
          <p:spPr>
            <a:xfrm>
              <a:off x="4584387" y="1896588"/>
              <a:ext cx="1010213" cy="430887"/>
            </a:xfrm>
            <a:prstGeom prst="rect">
              <a:avLst/>
            </a:prstGeom>
          </p:spPr>
          <p:txBody>
            <a:bodyPr wrap="none">
              <a:spAutoFit/>
            </a:bodyPr>
            <a:lstStyle/>
            <a:p>
              <a:r>
                <a:rPr lang="en-IN" sz="2200" b="1" i="1" dirty="0" smtClean="0">
                  <a:solidFill>
                    <a:schemeClr val="accent4">
                      <a:lumMod val="50000"/>
                    </a:schemeClr>
                  </a:solidFill>
                </a:rPr>
                <a:t>HTML5</a:t>
              </a:r>
              <a:endParaRPr lang="en-US" sz="2200" dirty="0">
                <a:solidFill>
                  <a:schemeClr val="accent4">
                    <a:lumMod val="50000"/>
                  </a:schemeClr>
                </a:solidFill>
              </a:endParaRPr>
            </a:p>
          </p:txBody>
        </p:sp>
        <p:sp>
          <p:nvSpPr>
            <p:cNvPr id="26" name="Rectangle 25"/>
            <p:cNvSpPr/>
            <p:nvPr/>
          </p:nvSpPr>
          <p:spPr>
            <a:xfrm>
              <a:off x="6044818" y="2403768"/>
              <a:ext cx="630301" cy="461665"/>
            </a:xfrm>
            <a:prstGeom prst="rect">
              <a:avLst/>
            </a:prstGeom>
          </p:spPr>
          <p:txBody>
            <a:bodyPr wrap="none">
              <a:spAutoFit/>
            </a:bodyPr>
            <a:lstStyle/>
            <a:p>
              <a:pPr algn="ctr"/>
              <a:r>
                <a:rPr lang="en-IN" sz="2400" b="1" i="1" dirty="0" smtClean="0">
                  <a:solidFill>
                    <a:schemeClr val="accent4">
                      <a:lumMod val="50000"/>
                    </a:schemeClr>
                  </a:solidFill>
                </a:rPr>
                <a:t>CSS</a:t>
              </a:r>
              <a:endParaRPr lang="en-US" sz="2400" dirty="0">
                <a:solidFill>
                  <a:schemeClr val="accent4">
                    <a:lumMod val="50000"/>
                  </a:schemeClr>
                </a:solidFill>
              </a:endParaRPr>
            </a:p>
          </p:txBody>
        </p:sp>
        <p:sp>
          <p:nvSpPr>
            <p:cNvPr id="28" name="Rectangle 27"/>
            <p:cNvSpPr/>
            <p:nvPr/>
          </p:nvSpPr>
          <p:spPr>
            <a:xfrm>
              <a:off x="6411877" y="3544669"/>
              <a:ext cx="838435" cy="646331"/>
            </a:xfrm>
            <a:prstGeom prst="rect">
              <a:avLst/>
            </a:prstGeom>
          </p:spPr>
          <p:txBody>
            <a:bodyPr wrap="none">
              <a:spAutoFit/>
            </a:bodyPr>
            <a:lstStyle/>
            <a:p>
              <a:r>
                <a:rPr lang="en-IN" b="1" i="1" dirty="0" smtClean="0">
                  <a:solidFill>
                    <a:schemeClr val="accent4">
                      <a:lumMod val="50000"/>
                    </a:schemeClr>
                  </a:solidFill>
                </a:rPr>
                <a:t>BOOTS</a:t>
              </a:r>
            </a:p>
            <a:p>
              <a:r>
                <a:rPr lang="en-IN" b="1" i="1" dirty="0" smtClean="0">
                  <a:solidFill>
                    <a:schemeClr val="accent4">
                      <a:lumMod val="50000"/>
                    </a:schemeClr>
                  </a:solidFill>
                </a:rPr>
                <a:t>TRAP</a:t>
              </a:r>
              <a:endParaRPr lang="en-US" dirty="0">
                <a:solidFill>
                  <a:schemeClr val="accent4">
                    <a:lumMod val="50000"/>
                  </a:schemeClr>
                </a:solidFill>
              </a:endParaRPr>
            </a:p>
          </p:txBody>
        </p:sp>
        <p:sp>
          <p:nvSpPr>
            <p:cNvPr id="30" name="Rectangle 29"/>
            <p:cNvSpPr/>
            <p:nvPr/>
          </p:nvSpPr>
          <p:spPr>
            <a:xfrm>
              <a:off x="5989637" y="4812268"/>
              <a:ext cx="840166" cy="646331"/>
            </a:xfrm>
            <a:prstGeom prst="rect">
              <a:avLst/>
            </a:prstGeom>
          </p:spPr>
          <p:txBody>
            <a:bodyPr wrap="none">
              <a:spAutoFit/>
            </a:bodyPr>
            <a:lstStyle/>
            <a:p>
              <a:r>
                <a:rPr lang="en-IN" b="1" i="1" dirty="0" smtClean="0">
                  <a:solidFill>
                    <a:schemeClr val="accent4">
                      <a:lumMod val="50000"/>
                    </a:schemeClr>
                  </a:solidFill>
                </a:rPr>
                <a:t>JAVA</a:t>
              </a:r>
            </a:p>
            <a:p>
              <a:r>
                <a:rPr lang="en-IN" b="1" i="1" dirty="0" smtClean="0">
                  <a:solidFill>
                    <a:schemeClr val="accent4">
                      <a:lumMod val="50000"/>
                    </a:schemeClr>
                  </a:solidFill>
                </a:rPr>
                <a:t>SCRIPT</a:t>
              </a:r>
              <a:endParaRPr lang="en-US" dirty="0">
                <a:solidFill>
                  <a:schemeClr val="accent4">
                    <a:lumMod val="50000"/>
                  </a:schemeClr>
                </a:solidFill>
              </a:endParaRPr>
            </a:p>
          </p:txBody>
        </p:sp>
        <p:sp>
          <p:nvSpPr>
            <p:cNvPr id="31" name="Rectangle 30"/>
            <p:cNvSpPr/>
            <p:nvPr/>
          </p:nvSpPr>
          <p:spPr>
            <a:xfrm>
              <a:off x="4611873" y="5486493"/>
              <a:ext cx="926729" cy="369332"/>
            </a:xfrm>
            <a:prstGeom prst="rect">
              <a:avLst/>
            </a:prstGeom>
          </p:spPr>
          <p:txBody>
            <a:bodyPr wrap="none">
              <a:spAutoFit/>
            </a:bodyPr>
            <a:lstStyle/>
            <a:p>
              <a:r>
                <a:rPr lang="en-IN" b="1" i="1" dirty="0" smtClean="0">
                  <a:solidFill>
                    <a:schemeClr val="accent4">
                      <a:lumMod val="50000"/>
                    </a:schemeClr>
                  </a:solidFill>
                </a:rPr>
                <a:t>JQUERY</a:t>
              </a:r>
              <a:endParaRPr lang="en-US" dirty="0">
                <a:solidFill>
                  <a:schemeClr val="accent4">
                    <a:lumMod val="50000"/>
                  </a:schemeClr>
                </a:solidFill>
              </a:endParaRPr>
            </a:p>
          </p:txBody>
        </p:sp>
        <p:sp>
          <p:nvSpPr>
            <p:cNvPr id="32" name="Rectangle 31"/>
            <p:cNvSpPr/>
            <p:nvPr/>
          </p:nvSpPr>
          <p:spPr>
            <a:xfrm>
              <a:off x="3345787" y="4897944"/>
              <a:ext cx="926729" cy="646331"/>
            </a:xfrm>
            <a:prstGeom prst="rect">
              <a:avLst/>
            </a:prstGeom>
          </p:spPr>
          <p:txBody>
            <a:bodyPr wrap="none">
              <a:spAutoFit/>
            </a:bodyPr>
            <a:lstStyle/>
            <a:p>
              <a:r>
                <a:rPr lang="en-IN" b="1" i="1" dirty="0" smtClean="0">
                  <a:solidFill>
                    <a:schemeClr val="accent4">
                      <a:lumMod val="50000"/>
                    </a:schemeClr>
                  </a:solidFill>
                </a:rPr>
                <a:t>JQUERY</a:t>
              </a:r>
            </a:p>
            <a:p>
              <a:r>
                <a:rPr lang="en-IN" b="1" i="1" dirty="0" smtClean="0">
                  <a:solidFill>
                    <a:schemeClr val="accent4">
                      <a:lumMod val="50000"/>
                    </a:schemeClr>
                  </a:solidFill>
                </a:rPr>
                <a:t>     UI</a:t>
              </a:r>
              <a:endParaRPr lang="en-US" dirty="0">
                <a:solidFill>
                  <a:schemeClr val="accent4">
                    <a:lumMod val="50000"/>
                  </a:schemeClr>
                </a:solidFill>
              </a:endParaRPr>
            </a:p>
          </p:txBody>
        </p:sp>
        <p:sp>
          <p:nvSpPr>
            <p:cNvPr id="33" name="Rectangle 32"/>
            <p:cNvSpPr/>
            <p:nvPr/>
          </p:nvSpPr>
          <p:spPr>
            <a:xfrm>
              <a:off x="2941637" y="3706185"/>
              <a:ext cx="705642" cy="461665"/>
            </a:xfrm>
            <a:prstGeom prst="rect">
              <a:avLst/>
            </a:prstGeom>
          </p:spPr>
          <p:txBody>
            <a:bodyPr wrap="none">
              <a:spAutoFit/>
            </a:bodyPr>
            <a:lstStyle/>
            <a:p>
              <a:r>
                <a:rPr lang="en-IN" sz="2400" b="1" i="1" dirty="0" smtClean="0">
                  <a:solidFill>
                    <a:schemeClr val="accent4">
                      <a:lumMod val="50000"/>
                    </a:schemeClr>
                  </a:solidFill>
                </a:rPr>
                <a:t>PHP</a:t>
              </a:r>
              <a:endParaRPr lang="en-US" sz="2400" dirty="0">
                <a:solidFill>
                  <a:schemeClr val="accent4">
                    <a:lumMod val="50000"/>
                  </a:schemeClr>
                </a:solidFill>
              </a:endParaRPr>
            </a:p>
          </p:txBody>
        </p:sp>
        <p:sp>
          <p:nvSpPr>
            <p:cNvPr id="34" name="Rectangle 33"/>
            <p:cNvSpPr/>
            <p:nvPr/>
          </p:nvSpPr>
          <p:spPr>
            <a:xfrm>
              <a:off x="3320186" y="2461550"/>
              <a:ext cx="940001" cy="400110"/>
            </a:xfrm>
            <a:prstGeom prst="rect">
              <a:avLst/>
            </a:prstGeom>
          </p:spPr>
          <p:txBody>
            <a:bodyPr wrap="none">
              <a:spAutoFit/>
            </a:bodyPr>
            <a:lstStyle/>
            <a:p>
              <a:r>
                <a:rPr lang="en-IN" sz="2000" b="1" i="1" dirty="0" smtClean="0">
                  <a:solidFill>
                    <a:schemeClr val="accent4">
                      <a:lumMod val="50000"/>
                    </a:schemeClr>
                  </a:solidFill>
                </a:rPr>
                <a:t>MYSQL</a:t>
              </a:r>
              <a:endParaRPr lang="en-US" sz="2000" dirty="0">
                <a:solidFill>
                  <a:schemeClr val="accent4">
                    <a:lumMod val="50000"/>
                  </a:schemeClr>
                </a:solidFill>
              </a:endParaRPr>
            </a:p>
          </p:txBody>
        </p:sp>
      </p:grpSp>
    </p:spTree>
    <p:extLst>
      <p:ext uri="{BB962C8B-B14F-4D97-AF65-F5344CB8AC3E}">
        <p14:creationId xmlns="" xmlns:p14="http://schemas.microsoft.com/office/powerpoint/2010/main" val="18186452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5" presetClass="entr" presetSubtype="0" fill="hold" nodeType="after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p:cTn id="13" dur="1000" fill="hold"/>
                                        <p:tgtEl>
                                          <p:spTgt spid="35"/>
                                        </p:tgtEl>
                                        <p:attrNameLst>
                                          <p:attrName>ppt_w</p:attrName>
                                        </p:attrNameLst>
                                      </p:cBhvr>
                                      <p:tavLst>
                                        <p:tav tm="0">
                                          <p:val>
                                            <p:fltVal val="0"/>
                                          </p:val>
                                        </p:tav>
                                        <p:tav tm="100000">
                                          <p:val>
                                            <p:strVal val="#ppt_w"/>
                                          </p:val>
                                        </p:tav>
                                      </p:tavLst>
                                    </p:anim>
                                    <p:anim calcmode="lin" valueType="num">
                                      <p:cBhvr>
                                        <p:cTn id="14" dur="1000" fill="hold"/>
                                        <p:tgtEl>
                                          <p:spTgt spid="35"/>
                                        </p:tgtEl>
                                        <p:attrNameLst>
                                          <p:attrName>ppt_h</p:attrName>
                                        </p:attrNameLst>
                                      </p:cBhvr>
                                      <p:tavLst>
                                        <p:tav tm="0">
                                          <p:val>
                                            <p:fltVal val="0"/>
                                          </p:val>
                                        </p:tav>
                                        <p:tav tm="100000">
                                          <p:val>
                                            <p:strVal val="#ppt_h"/>
                                          </p:val>
                                        </p:tav>
                                      </p:tavLst>
                                    </p:anim>
                                    <p:anim calcmode="lin" valueType="num">
                                      <p:cBhvr>
                                        <p:cTn id="15" dur="1000" fill="hold"/>
                                        <p:tgtEl>
                                          <p:spTgt spid="35"/>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35"/>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alpha val="95000"/>
          </a:schemeClr>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t="8857" r="1557" b="3107"/>
          <a:stretch>
            <a:fillRect/>
          </a:stretch>
        </p:blipFill>
        <p:spPr bwMode="auto">
          <a:xfrm>
            <a:off x="503237" y="3931920"/>
            <a:ext cx="4417203" cy="2468880"/>
          </a:xfrm>
          <a:prstGeom prst="rect">
            <a:avLst/>
          </a:prstGeom>
          <a:noFill/>
          <a:ln w="9525">
            <a:noFill/>
            <a:miter lim="800000"/>
            <a:headEnd/>
            <a:tailEnd/>
          </a:ln>
          <a:effectLst/>
        </p:spPr>
      </p:pic>
      <p:pic>
        <p:nvPicPr>
          <p:cNvPr id="1028" name="Picture 4"/>
          <p:cNvPicPr>
            <a:picLocks noChangeAspect="1" noChangeArrowheads="1"/>
          </p:cNvPicPr>
          <p:nvPr/>
        </p:nvPicPr>
        <p:blipFill>
          <a:blip r:embed="rId3"/>
          <a:srcRect l="12426" t="16857" r="61003" b="7867"/>
          <a:stretch>
            <a:fillRect/>
          </a:stretch>
        </p:blipFill>
        <p:spPr bwMode="auto">
          <a:xfrm>
            <a:off x="957162" y="533400"/>
            <a:ext cx="1755875" cy="3108960"/>
          </a:xfrm>
          <a:prstGeom prst="rect">
            <a:avLst/>
          </a:prstGeom>
          <a:noFill/>
          <a:ln w="9525">
            <a:noFill/>
            <a:miter lim="800000"/>
            <a:headEnd/>
            <a:tailEnd/>
          </a:ln>
          <a:effectLst/>
        </p:spPr>
      </p:pic>
      <p:sp>
        <p:nvSpPr>
          <p:cNvPr id="7" name="TextBox 6"/>
          <p:cNvSpPr txBox="1"/>
          <p:nvPr/>
        </p:nvSpPr>
        <p:spPr>
          <a:xfrm>
            <a:off x="3923438" y="990600"/>
            <a:ext cx="3056799" cy="646331"/>
          </a:xfrm>
          <a:prstGeom prst="rect">
            <a:avLst/>
          </a:prstGeom>
          <a:noFill/>
        </p:spPr>
        <p:txBody>
          <a:bodyPr wrap="none" rtlCol="0">
            <a:spAutoFit/>
          </a:bodyPr>
          <a:lstStyle/>
          <a:p>
            <a:r>
              <a:rPr lang="en-US" sz="3600" dirty="0" smtClean="0">
                <a:solidFill>
                  <a:schemeClr val="bg2">
                    <a:lumMod val="75000"/>
                  </a:schemeClr>
                </a:solidFill>
                <a:effectLst>
                  <a:outerShdw blurRad="50800" dist="50800" dir="5400000" algn="ctr" rotWithShape="0">
                    <a:schemeClr val="bg2">
                      <a:lumMod val="25000"/>
                    </a:schemeClr>
                  </a:outerShdw>
                </a:effectLst>
                <a:latin typeface="Arial Black" pitchFamily="34" charset="0"/>
              </a:rPr>
              <a:t>Home Page</a:t>
            </a:r>
            <a:endParaRPr lang="en-US" sz="2000" dirty="0">
              <a:solidFill>
                <a:schemeClr val="bg2">
                  <a:lumMod val="75000"/>
                </a:schemeClr>
              </a:solidFill>
              <a:effectLst>
                <a:outerShdw blurRad="50800" dist="50800" dir="5400000" algn="ctr" rotWithShape="0">
                  <a:schemeClr val="bg2">
                    <a:lumMod val="25000"/>
                  </a:schemeClr>
                </a:outerShdw>
              </a:effectLst>
              <a:latin typeface="Arial Black" pitchFamily="34" charset="0"/>
            </a:endParaRPr>
          </a:p>
        </p:txBody>
      </p:sp>
      <p:sp>
        <p:nvSpPr>
          <p:cNvPr id="8" name="Rectangle 7"/>
          <p:cNvSpPr/>
          <p:nvPr/>
        </p:nvSpPr>
        <p:spPr>
          <a:xfrm>
            <a:off x="5761037" y="2590800"/>
            <a:ext cx="3749040" cy="2743200"/>
          </a:xfrm>
          <a:prstGeom prst="rect">
            <a:avLst/>
          </a:prstGeom>
        </p:spPr>
        <p:txBody>
          <a:bodyPr>
            <a:spAutoFit/>
          </a:bodyPr>
          <a:lstStyle/>
          <a:p>
            <a:pPr algn="ctr"/>
            <a:r>
              <a:rPr lang="en-US" sz="2400" dirty="0" smtClean="0">
                <a:solidFill>
                  <a:schemeClr val="accent3">
                    <a:lumMod val="75000"/>
                  </a:schemeClr>
                </a:solidFill>
                <a:latin typeface="Agency FB" pitchFamily="34" charset="0"/>
                <a:cs typeface="Aharoni" panose="02010803020104030203" pitchFamily="2" charset="-79"/>
              </a:rPr>
              <a:t>Here you will get different types of games and you can play it in your mobile and in your computer. Hope you will like these games which we have build our self. To play games you have to sign in or, create your account first.</a:t>
            </a:r>
            <a:endParaRPr lang="en-US" sz="2400" dirty="0">
              <a:solidFill>
                <a:schemeClr val="accent3">
                  <a:lumMod val="75000"/>
                </a:schemeClr>
              </a:solidFill>
              <a:latin typeface="Agency FB" pitchFamily="34" charset="0"/>
            </a:endParaRPr>
          </a:p>
        </p:txBody>
      </p:sp>
    </p:spTree>
    <p:extLst>
      <p:ext uri="{BB962C8B-B14F-4D97-AF65-F5344CB8AC3E}">
        <p14:creationId xmlns="" xmlns:p14="http://schemas.microsoft.com/office/powerpoint/2010/main" val="18186452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8" presetClass="entr" presetSubtype="0" ac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ppt_w*2.5"/>
                                          </p:val>
                                        </p:tav>
                                        <p:tav tm="100000">
                                          <p:val>
                                            <p:strVal val="#ppt_w"/>
                                          </p:val>
                                        </p:tav>
                                      </p:tavLst>
                                    </p:anim>
                                    <p:anim calcmode="lin" valueType="num">
                                      <p:cBhvr>
                                        <p:cTn id="8" dur="500" fill="hold"/>
                                        <p:tgtEl>
                                          <p:spTgt spid="7"/>
                                        </p:tgtEl>
                                        <p:attrNameLst>
                                          <p:attrName>ppt_h</p:attrName>
                                        </p:attrNameLst>
                                      </p:cBhvr>
                                      <p:tavLst>
                                        <p:tav tm="0">
                                          <p:val>
                                            <p:strVal val="#ppt_h*0.01"/>
                                          </p:val>
                                        </p:tav>
                                        <p:tav tm="100000">
                                          <p:val>
                                            <p:strVal val="#ppt_h"/>
                                          </p:val>
                                        </p:tav>
                                      </p:tavLst>
                                    </p:anim>
                                    <p:anim calcmode="lin" valueType="num">
                                      <p:cBhvr>
                                        <p:cTn id="9" dur="500" fill="hold"/>
                                        <p:tgtEl>
                                          <p:spTgt spid="7"/>
                                        </p:tgtEl>
                                        <p:attrNameLst>
                                          <p:attrName>ppt_x</p:attrName>
                                        </p:attrNameLst>
                                      </p:cBhvr>
                                      <p:tavLst>
                                        <p:tav tm="0">
                                          <p:val>
                                            <p:strVal val="#ppt_x"/>
                                          </p:val>
                                        </p:tav>
                                        <p:tav tm="100000">
                                          <p:val>
                                            <p:strVal val="#ppt_x"/>
                                          </p:val>
                                        </p:tav>
                                      </p:tavLst>
                                    </p:anim>
                                    <p:anim calcmode="lin" valueType="num">
                                      <p:cBhvr>
                                        <p:cTn id="10" dur="500" fill="hold"/>
                                        <p:tgtEl>
                                          <p:spTgt spid="7"/>
                                        </p:tgtEl>
                                        <p:attrNameLst>
                                          <p:attrName>ppt_y</p:attrName>
                                        </p:attrNameLst>
                                      </p:cBhvr>
                                      <p:tavLst>
                                        <p:tav tm="0">
                                          <p:val>
                                            <p:strVal val="#ppt_h+1"/>
                                          </p:val>
                                        </p:tav>
                                        <p:tav tm="100000">
                                          <p:val>
                                            <p:strVal val="#ppt_y"/>
                                          </p:val>
                                        </p:tav>
                                      </p:tavLst>
                                    </p:anim>
                                    <p:animEffect transition="in" filter="fade">
                                      <p:cBhvr>
                                        <p:cTn id="11" dur="500"/>
                                        <p:tgtEl>
                                          <p:spTgt spid="7"/>
                                        </p:tgtEl>
                                      </p:cBhvr>
                                    </p:animEffect>
                                  </p:childTnLst>
                                </p:cTn>
                              </p:par>
                            </p:childTnLst>
                          </p:cTn>
                        </p:par>
                        <p:par>
                          <p:cTn id="12" fill="hold">
                            <p:stCondLst>
                              <p:cond delay="500"/>
                            </p:stCondLst>
                            <p:childTnLst>
                              <p:par>
                                <p:cTn id="13" presetID="42" presetClass="entr" presetSubtype="0" fill="hold" nodeType="afterEffect">
                                  <p:stCondLst>
                                    <p:cond delay="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1000"/>
                                        <p:tgtEl>
                                          <p:spTgt spid="1026"/>
                                        </p:tgtEl>
                                      </p:cBhvr>
                                    </p:animEffect>
                                    <p:anim calcmode="lin" valueType="num">
                                      <p:cBhvr>
                                        <p:cTn id="16" dur="1000" fill="hold"/>
                                        <p:tgtEl>
                                          <p:spTgt spid="1026"/>
                                        </p:tgtEl>
                                        <p:attrNameLst>
                                          <p:attrName>ppt_x</p:attrName>
                                        </p:attrNameLst>
                                      </p:cBhvr>
                                      <p:tavLst>
                                        <p:tav tm="0">
                                          <p:val>
                                            <p:strVal val="#ppt_x"/>
                                          </p:val>
                                        </p:tav>
                                        <p:tav tm="100000">
                                          <p:val>
                                            <p:strVal val="#ppt_x"/>
                                          </p:val>
                                        </p:tav>
                                      </p:tavLst>
                                    </p:anim>
                                    <p:anim calcmode="lin" valueType="num">
                                      <p:cBhvr>
                                        <p:cTn id="17" dur="1000" fill="hold"/>
                                        <p:tgtEl>
                                          <p:spTgt spid="1026"/>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1028"/>
                                        </p:tgtEl>
                                        <p:attrNameLst>
                                          <p:attrName>style.visibility</p:attrName>
                                        </p:attrNameLst>
                                      </p:cBhvr>
                                      <p:to>
                                        <p:strVal val="visible"/>
                                      </p:to>
                                    </p:set>
                                    <p:animEffect transition="in" filter="fade">
                                      <p:cBhvr>
                                        <p:cTn id="20" dur="1000"/>
                                        <p:tgtEl>
                                          <p:spTgt spid="1028"/>
                                        </p:tgtEl>
                                      </p:cBhvr>
                                    </p:animEffect>
                                    <p:anim calcmode="lin" valueType="num">
                                      <p:cBhvr>
                                        <p:cTn id="21" dur="1000" fill="hold"/>
                                        <p:tgtEl>
                                          <p:spTgt spid="1028"/>
                                        </p:tgtEl>
                                        <p:attrNameLst>
                                          <p:attrName>ppt_x</p:attrName>
                                        </p:attrNameLst>
                                      </p:cBhvr>
                                      <p:tavLst>
                                        <p:tav tm="0">
                                          <p:val>
                                            <p:strVal val="#ppt_x"/>
                                          </p:val>
                                        </p:tav>
                                        <p:tav tm="100000">
                                          <p:val>
                                            <p:strVal val="#ppt_x"/>
                                          </p:val>
                                        </p:tav>
                                      </p:tavLst>
                                    </p:anim>
                                    <p:anim calcmode="lin" valueType="num">
                                      <p:cBhvr>
                                        <p:cTn id="22" dur="1000" fill="hold"/>
                                        <p:tgtEl>
                                          <p:spTgt spid="1028"/>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23" presetClass="entr" presetSubtype="16"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5000"/>
          </a:schemeClr>
        </a:solidFill>
        <a:effectLst/>
      </p:bgPr>
    </p:bg>
    <p:spTree>
      <p:nvGrpSpPr>
        <p:cNvPr id="1" name=""/>
        <p:cNvGrpSpPr/>
        <p:nvPr/>
      </p:nvGrpSpPr>
      <p:grpSpPr>
        <a:xfrm>
          <a:off x="0" y="0"/>
          <a:ext cx="0" cy="0"/>
          <a:chOff x="0" y="0"/>
          <a:chExt cx="0" cy="0"/>
        </a:xfrm>
      </p:grpSpPr>
      <p:sp>
        <p:nvSpPr>
          <p:cNvPr id="7" name="Subtitle 2"/>
          <p:cNvSpPr>
            <a:spLocks noGrp="1"/>
          </p:cNvSpPr>
          <p:nvPr>
            <p:ph type="subTitle" idx="1"/>
          </p:nvPr>
        </p:nvSpPr>
        <p:spPr>
          <a:xfrm>
            <a:off x="5120957" y="2590800"/>
            <a:ext cx="4389120" cy="4114800"/>
          </a:xfrm>
        </p:spPr>
        <p:txBody>
          <a:bodyPr>
            <a:noAutofit/>
          </a:bodyPr>
          <a:lstStyle/>
          <a:p>
            <a:r>
              <a:rPr lang="en-US" sz="2100" dirty="0">
                <a:solidFill>
                  <a:srgbClr val="FFFF00"/>
                </a:solidFill>
                <a:latin typeface="Cambria" panose="02040503050406030204" pitchFamily="18" charset="0"/>
                <a:ea typeface="Cambria" panose="02040503050406030204" pitchFamily="18" charset="0"/>
              </a:rPr>
              <a:t>A dream not to make the best gaming website but to make life a bit interesting through our website. We, student daily face study related issues and have lots of pressure about grades, career  etc. which sometimes make us feel mentally low and depressed. So we thought to create this website to get some entertainment and keep our mind healthy.</a:t>
            </a:r>
          </a:p>
          <a:p>
            <a:endParaRPr lang="en-US" sz="2800" dirty="0">
              <a:solidFill>
                <a:srgbClr val="FFFF00"/>
              </a:solidFill>
              <a:latin typeface="Cambria" panose="02040503050406030204" pitchFamily="18" charset="0"/>
              <a:ea typeface="Cambria" panose="02040503050406030204" pitchFamily="18" charset="0"/>
            </a:endParaRPr>
          </a:p>
        </p:txBody>
      </p:sp>
      <p:pic>
        <p:nvPicPr>
          <p:cNvPr id="2050" name="Picture 2"/>
          <p:cNvPicPr>
            <a:picLocks noChangeAspect="1" noChangeArrowheads="1"/>
          </p:cNvPicPr>
          <p:nvPr/>
        </p:nvPicPr>
        <p:blipFill>
          <a:blip r:embed="rId2" cstate="print"/>
          <a:srcRect t="8857" r="997" b="857"/>
          <a:stretch>
            <a:fillRect/>
          </a:stretch>
        </p:blipFill>
        <p:spPr bwMode="auto">
          <a:xfrm>
            <a:off x="515032" y="3855720"/>
            <a:ext cx="4331605" cy="2468880"/>
          </a:xfrm>
          <a:prstGeom prst="rect">
            <a:avLst/>
          </a:prstGeom>
          <a:noFill/>
          <a:ln w="9525">
            <a:noFill/>
            <a:miter lim="800000"/>
            <a:headEnd/>
            <a:tailEnd/>
          </a:ln>
          <a:effectLst/>
        </p:spPr>
      </p:pic>
      <p:pic>
        <p:nvPicPr>
          <p:cNvPr id="13" name="Picture 3"/>
          <p:cNvPicPr>
            <a:picLocks noChangeAspect="1" noChangeArrowheads="1"/>
          </p:cNvPicPr>
          <p:nvPr/>
        </p:nvPicPr>
        <p:blipFill>
          <a:blip r:embed="rId3"/>
          <a:srcRect l="12574" t="16857" r="60997" b="30571"/>
          <a:stretch>
            <a:fillRect/>
          </a:stretch>
        </p:blipFill>
        <p:spPr bwMode="auto">
          <a:xfrm>
            <a:off x="814002" y="762000"/>
            <a:ext cx="2280035" cy="2834640"/>
          </a:xfrm>
          <a:prstGeom prst="rect">
            <a:avLst/>
          </a:prstGeom>
          <a:noFill/>
          <a:ln w="9525">
            <a:noFill/>
            <a:miter lim="800000"/>
            <a:headEnd/>
            <a:tailEnd/>
          </a:ln>
          <a:effectLst/>
        </p:spPr>
      </p:pic>
      <p:sp>
        <p:nvSpPr>
          <p:cNvPr id="15" name="TextBox 14"/>
          <p:cNvSpPr txBox="1"/>
          <p:nvPr/>
        </p:nvSpPr>
        <p:spPr>
          <a:xfrm>
            <a:off x="3762853" y="1066800"/>
            <a:ext cx="3903184" cy="646331"/>
          </a:xfrm>
          <a:prstGeom prst="rect">
            <a:avLst/>
          </a:prstGeom>
          <a:noFill/>
        </p:spPr>
        <p:txBody>
          <a:bodyPr wrap="none" rtlCol="0">
            <a:spAutoFit/>
          </a:bodyPr>
          <a:lstStyle/>
          <a:p>
            <a:r>
              <a:rPr lang="en-US" sz="3600" dirty="0" smtClean="0">
                <a:solidFill>
                  <a:schemeClr val="bg2">
                    <a:lumMod val="75000"/>
                  </a:schemeClr>
                </a:solidFill>
                <a:effectLst>
                  <a:outerShdw blurRad="50800" dist="50800" dir="5400000" algn="ctr" rotWithShape="0">
                    <a:schemeClr val="bg2">
                      <a:lumMod val="25000"/>
                    </a:schemeClr>
                  </a:outerShdw>
                </a:effectLst>
                <a:latin typeface="Arial Black" pitchFamily="34" charset="0"/>
              </a:rPr>
              <a:t>About Us Page</a:t>
            </a:r>
            <a:endParaRPr lang="en-US" sz="2000" dirty="0">
              <a:solidFill>
                <a:schemeClr val="bg2">
                  <a:lumMod val="75000"/>
                </a:schemeClr>
              </a:solidFill>
              <a:effectLst>
                <a:outerShdw blurRad="50800" dist="50800" dir="5400000" algn="ctr" rotWithShape="0">
                  <a:schemeClr val="bg2">
                    <a:lumMod val="25000"/>
                  </a:schemeClr>
                </a:outerShdw>
              </a:effectLst>
              <a:latin typeface="Arial Black" pitchFamily="34" charset="0"/>
            </a:endParaRPr>
          </a:p>
        </p:txBody>
      </p:sp>
    </p:spTree>
    <p:extLst>
      <p:ext uri="{BB962C8B-B14F-4D97-AF65-F5344CB8AC3E}">
        <p14:creationId xmlns="" xmlns:p14="http://schemas.microsoft.com/office/powerpoint/2010/main" val="4193170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strVal val="#ppt_w+.3"/>
                                          </p:val>
                                        </p:tav>
                                        <p:tav tm="100000">
                                          <p:val>
                                            <p:strVal val="#ppt_w"/>
                                          </p:val>
                                        </p:tav>
                                      </p:tavLst>
                                    </p:anim>
                                    <p:anim calcmode="lin" valueType="num">
                                      <p:cBhvr>
                                        <p:cTn id="8" dur="1000" fill="hold"/>
                                        <p:tgtEl>
                                          <p:spTgt spid="15"/>
                                        </p:tgtEl>
                                        <p:attrNameLst>
                                          <p:attrName>ppt_h</p:attrName>
                                        </p:attrNameLst>
                                      </p:cBhvr>
                                      <p:tavLst>
                                        <p:tav tm="0">
                                          <p:val>
                                            <p:strVal val="#ppt_h"/>
                                          </p:val>
                                        </p:tav>
                                        <p:tav tm="100000">
                                          <p:val>
                                            <p:strVal val="#ppt_h"/>
                                          </p:val>
                                        </p:tav>
                                      </p:tavLst>
                                    </p:anim>
                                    <p:animEffect transition="in" filter="fade">
                                      <p:cBhvr>
                                        <p:cTn id="9" dur="1000"/>
                                        <p:tgtEl>
                                          <p:spTgt spid="15"/>
                                        </p:tgtEl>
                                      </p:cBhvr>
                                    </p:animEffect>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2000"/>
                                        <p:tgtEl>
                                          <p:spTgt spid="13"/>
                                        </p:tgtEl>
                                      </p:cBhvr>
                                    </p:animEffect>
                                  </p:childTnLst>
                                </p:cTn>
                              </p:par>
                              <p:par>
                                <p:cTn id="14" presetID="10" presetClass="entr" presetSubtype="0" fill="hold" nodeType="withEffect">
                                  <p:stCondLst>
                                    <p:cond delay="0"/>
                                  </p:stCondLst>
                                  <p:childTnLst>
                                    <p:set>
                                      <p:cBhvr>
                                        <p:cTn id="15" dur="1" fill="hold">
                                          <p:stCondLst>
                                            <p:cond delay="0"/>
                                          </p:stCondLst>
                                        </p:cTn>
                                        <p:tgtEl>
                                          <p:spTgt spid="2050"/>
                                        </p:tgtEl>
                                        <p:attrNameLst>
                                          <p:attrName>style.visibility</p:attrName>
                                        </p:attrNameLst>
                                      </p:cBhvr>
                                      <p:to>
                                        <p:strVal val="visible"/>
                                      </p:to>
                                    </p:set>
                                    <p:animEffect transition="in" filter="fade">
                                      <p:cBhvr>
                                        <p:cTn id="16" dur="2000"/>
                                        <p:tgtEl>
                                          <p:spTgt spid="2050"/>
                                        </p:tgtEl>
                                      </p:cBhvr>
                                    </p:animEffect>
                                  </p:childTnLst>
                                </p:cTn>
                              </p:par>
                            </p:childTnLst>
                          </p:cTn>
                        </p:par>
                        <p:par>
                          <p:cTn id="17" fill="hold">
                            <p:stCondLst>
                              <p:cond delay="3000"/>
                            </p:stCondLst>
                            <p:childTnLst>
                              <p:par>
                                <p:cTn id="18" presetID="42" presetClass="entr" presetSubtype="0" fill="hold" grpId="0" nodeType="afterEffect">
                                  <p:stCondLst>
                                    <p:cond delay="0"/>
                                  </p:stCondLst>
                                  <p:childTnLst>
                                    <p:set>
                                      <p:cBhvr>
                                        <p:cTn id="19" dur="1" fill="hold">
                                          <p:stCondLst>
                                            <p:cond delay="0"/>
                                          </p:stCondLst>
                                        </p:cTn>
                                        <p:tgtEl>
                                          <p:spTgt spid="7">
                                            <p:txEl>
                                              <p:pRg st="0" end="0"/>
                                            </p:txEl>
                                          </p:spTgt>
                                        </p:tgtEl>
                                        <p:attrNameLst>
                                          <p:attrName>style.visibility</p:attrName>
                                        </p:attrNameLst>
                                      </p:cBhvr>
                                      <p:to>
                                        <p:strVal val="visible"/>
                                      </p:to>
                                    </p:set>
                                    <p:animEffect transition="in" filter="fade">
                                      <p:cBhvr>
                                        <p:cTn id="20" dur="1000"/>
                                        <p:tgtEl>
                                          <p:spTgt spid="7">
                                            <p:txEl>
                                              <p:pRg st="0" end="0"/>
                                            </p:txEl>
                                          </p:spTgt>
                                        </p:tgtEl>
                                      </p:cBhvr>
                                    </p:animEffect>
                                    <p:anim calcmode="lin" valueType="num">
                                      <p:cBhvr>
                                        <p:cTn id="2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5000"/>
          </a:schemeClr>
        </a:solidFill>
        <a:effectLst/>
      </p:bgPr>
    </p:bg>
    <p:spTree>
      <p:nvGrpSpPr>
        <p:cNvPr id="1" name=""/>
        <p:cNvGrpSpPr/>
        <p:nvPr/>
      </p:nvGrpSpPr>
      <p:grpSpPr>
        <a:xfrm>
          <a:off x="0" y="0"/>
          <a:ext cx="0" cy="0"/>
          <a:chOff x="0" y="0"/>
          <a:chExt cx="0" cy="0"/>
        </a:xfrm>
      </p:grpSpPr>
      <p:sp>
        <p:nvSpPr>
          <p:cNvPr id="7" name="Subtitle 2"/>
          <p:cNvSpPr>
            <a:spLocks noGrp="1"/>
          </p:cNvSpPr>
          <p:nvPr>
            <p:ph type="subTitle" idx="1"/>
          </p:nvPr>
        </p:nvSpPr>
        <p:spPr>
          <a:xfrm>
            <a:off x="6065837" y="3215640"/>
            <a:ext cx="3200400" cy="2651760"/>
          </a:xfrm>
        </p:spPr>
        <p:txBody>
          <a:bodyPr>
            <a:noAutofit/>
          </a:bodyPr>
          <a:lstStyle/>
          <a:p>
            <a:r>
              <a:rPr lang="en-IN" sz="2000" dirty="0" smtClean="0">
                <a:solidFill>
                  <a:srgbClr val="FFFF00"/>
                </a:solidFill>
                <a:latin typeface="Cambria" panose="02040503050406030204" pitchFamily="18" charset="0"/>
                <a:ea typeface="Cambria" panose="02040503050406030204" pitchFamily="18" charset="0"/>
              </a:rPr>
              <a:t>If users face any problem during accessing our website or games. They can easily reach through this page…</a:t>
            </a:r>
          </a:p>
        </p:txBody>
      </p:sp>
      <p:pic>
        <p:nvPicPr>
          <p:cNvPr id="3074" name="Picture 2"/>
          <p:cNvPicPr>
            <a:picLocks noChangeAspect="1" noChangeArrowheads="1"/>
          </p:cNvPicPr>
          <p:nvPr/>
        </p:nvPicPr>
        <p:blipFill>
          <a:blip r:embed="rId2" cstate="print"/>
          <a:srcRect t="8857" r="997" b="2000"/>
          <a:stretch>
            <a:fillRect/>
          </a:stretch>
        </p:blipFill>
        <p:spPr bwMode="auto">
          <a:xfrm>
            <a:off x="579437" y="2621280"/>
            <a:ext cx="4549623" cy="2560320"/>
          </a:xfrm>
          <a:prstGeom prst="rect">
            <a:avLst/>
          </a:prstGeom>
          <a:noFill/>
          <a:ln w="9525">
            <a:noFill/>
            <a:miter lim="800000"/>
            <a:headEnd/>
            <a:tailEnd/>
          </a:ln>
          <a:effectLst/>
        </p:spPr>
      </p:pic>
      <p:sp>
        <p:nvSpPr>
          <p:cNvPr id="15" name="TextBox 14"/>
          <p:cNvSpPr txBox="1"/>
          <p:nvPr/>
        </p:nvSpPr>
        <p:spPr>
          <a:xfrm>
            <a:off x="2867165" y="1030069"/>
            <a:ext cx="4416145" cy="646331"/>
          </a:xfrm>
          <a:prstGeom prst="rect">
            <a:avLst/>
          </a:prstGeom>
          <a:noFill/>
        </p:spPr>
        <p:txBody>
          <a:bodyPr wrap="none" rtlCol="0">
            <a:spAutoFit/>
          </a:bodyPr>
          <a:lstStyle/>
          <a:p>
            <a:r>
              <a:rPr lang="en-US" sz="3600" dirty="0" smtClean="0">
                <a:solidFill>
                  <a:schemeClr val="bg2">
                    <a:lumMod val="75000"/>
                  </a:schemeClr>
                </a:solidFill>
                <a:effectLst>
                  <a:outerShdw blurRad="50800" dist="50800" dir="5400000" algn="ctr" rotWithShape="0">
                    <a:schemeClr val="bg2">
                      <a:lumMod val="25000"/>
                    </a:schemeClr>
                  </a:outerShdw>
                </a:effectLst>
                <a:latin typeface="Arial Black" pitchFamily="34" charset="0"/>
              </a:rPr>
              <a:t>Contact Us Page</a:t>
            </a:r>
            <a:endParaRPr lang="en-US" sz="2000" dirty="0">
              <a:solidFill>
                <a:schemeClr val="bg2">
                  <a:lumMod val="75000"/>
                </a:schemeClr>
              </a:solidFill>
              <a:effectLst>
                <a:outerShdw blurRad="50800" dist="50800" dir="5400000" algn="ctr" rotWithShape="0">
                  <a:schemeClr val="bg2">
                    <a:lumMod val="25000"/>
                  </a:schemeClr>
                </a:outerShdw>
              </a:effectLst>
              <a:latin typeface="Arial Black" pitchFamily="34" charset="0"/>
            </a:endParaRPr>
          </a:p>
        </p:txBody>
      </p:sp>
    </p:spTree>
    <p:extLst>
      <p:ext uri="{BB962C8B-B14F-4D97-AF65-F5344CB8AC3E}">
        <p14:creationId xmlns="" xmlns:p14="http://schemas.microsoft.com/office/powerpoint/2010/main" val="4193170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800" decel="100000"/>
                                        <p:tgtEl>
                                          <p:spTgt spid="15"/>
                                        </p:tgtEl>
                                      </p:cBhvr>
                                    </p:animEffect>
                                    <p:anim calcmode="lin" valueType="num">
                                      <p:cBhvr>
                                        <p:cTn id="8" dur="800" decel="100000" fill="hold"/>
                                        <p:tgtEl>
                                          <p:spTgt spid="15"/>
                                        </p:tgtEl>
                                        <p:attrNameLst>
                                          <p:attrName>style.rotation</p:attrName>
                                        </p:attrNameLst>
                                      </p:cBhvr>
                                      <p:tavLst>
                                        <p:tav tm="0">
                                          <p:val>
                                            <p:fltVal val="-90"/>
                                          </p:val>
                                        </p:tav>
                                        <p:tav tm="100000">
                                          <p:val>
                                            <p:fltVal val="0"/>
                                          </p:val>
                                        </p:tav>
                                      </p:tavLst>
                                    </p:anim>
                                    <p:anim calcmode="lin" valueType="num">
                                      <p:cBhvr>
                                        <p:cTn id="9" dur="800" decel="100000" fill="hold"/>
                                        <p:tgtEl>
                                          <p:spTgt spid="15"/>
                                        </p:tgtEl>
                                        <p:attrNameLst>
                                          <p:attrName>ppt_x</p:attrName>
                                        </p:attrNameLst>
                                      </p:cBhvr>
                                      <p:tavLst>
                                        <p:tav tm="0">
                                          <p:val>
                                            <p:strVal val="#ppt_x+0.4"/>
                                          </p:val>
                                        </p:tav>
                                        <p:tav tm="100000">
                                          <p:val>
                                            <p:strVal val="#ppt_x-0.05"/>
                                          </p:val>
                                        </p:tav>
                                      </p:tavLst>
                                    </p:anim>
                                    <p:anim calcmode="lin" valueType="num">
                                      <p:cBhvr>
                                        <p:cTn id="10" dur="800" decel="100000" fill="hold"/>
                                        <p:tgtEl>
                                          <p:spTgt spid="15"/>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5"/>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5"/>
                                        </p:tgtEl>
                                        <p:attrNameLst>
                                          <p:attrName>ppt_y</p:attrName>
                                        </p:attrNameLst>
                                      </p:cBhvr>
                                      <p:tavLst>
                                        <p:tav tm="0">
                                          <p:val>
                                            <p:strVal val="#ppt_y+0.1"/>
                                          </p:val>
                                        </p:tav>
                                        <p:tav tm="100000">
                                          <p:val>
                                            <p:strVal val="#ppt_y"/>
                                          </p:val>
                                        </p:tav>
                                      </p:tavLst>
                                    </p:anim>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3074"/>
                                        </p:tgtEl>
                                        <p:attrNameLst>
                                          <p:attrName>style.visibility</p:attrName>
                                        </p:attrNameLst>
                                      </p:cBhvr>
                                      <p:to>
                                        <p:strVal val="visible"/>
                                      </p:to>
                                    </p:set>
                                    <p:animEffect transition="in" filter="fade">
                                      <p:cBhvr>
                                        <p:cTn id="16" dur="2000"/>
                                        <p:tgtEl>
                                          <p:spTgt spid="3074"/>
                                        </p:tgtEl>
                                      </p:cBhvr>
                                    </p:animEffect>
                                  </p:childTnLst>
                                </p:cTn>
                              </p:par>
                            </p:childTnLst>
                          </p:cTn>
                        </p:par>
                        <p:par>
                          <p:cTn id="17" fill="hold">
                            <p:stCondLst>
                              <p:cond delay="3000"/>
                            </p:stCondLst>
                            <p:childTnLst>
                              <p:par>
                                <p:cTn id="18" presetID="23" presetClass="entr" presetSubtype="16" fill="hold" grpId="0" nodeType="afterEffect">
                                  <p:stCondLst>
                                    <p:cond delay="0"/>
                                  </p:stCondLst>
                                  <p:childTnLst>
                                    <p:set>
                                      <p:cBhvr>
                                        <p:cTn id="19" dur="1" fill="hold">
                                          <p:stCondLst>
                                            <p:cond delay="0"/>
                                          </p:stCondLst>
                                        </p:cTn>
                                        <p:tgtEl>
                                          <p:spTgt spid="7">
                                            <p:txEl>
                                              <p:pRg st="0" end="0"/>
                                            </p:txEl>
                                          </p:spTgt>
                                        </p:tgtEl>
                                        <p:attrNameLst>
                                          <p:attrName>style.visibility</p:attrName>
                                        </p:attrNameLst>
                                      </p:cBhvr>
                                      <p:to>
                                        <p:strVal val="visible"/>
                                      </p:to>
                                    </p:set>
                                    <p:anim calcmode="lin" valueType="num">
                                      <p:cBhvr>
                                        <p:cTn id="20"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21" dur="500" fill="hold"/>
                                        <p:tgtEl>
                                          <p:spTgt spid="7">
                                            <p:txEl>
                                              <p:pRg st="0" end="0"/>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5000"/>
          </a:schemeClr>
        </a:solidFill>
        <a:effectLst/>
      </p:bgPr>
    </p:bg>
    <p:spTree>
      <p:nvGrpSpPr>
        <p:cNvPr id="1" name=""/>
        <p:cNvGrpSpPr/>
        <p:nvPr/>
      </p:nvGrpSpPr>
      <p:grpSpPr>
        <a:xfrm>
          <a:off x="0" y="0"/>
          <a:ext cx="0" cy="0"/>
          <a:chOff x="0" y="0"/>
          <a:chExt cx="0" cy="0"/>
        </a:xfrm>
      </p:grpSpPr>
      <p:sp>
        <p:nvSpPr>
          <p:cNvPr id="7" name="Subtitle 2"/>
          <p:cNvSpPr>
            <a:spLocks noGrp="1"/>
          </p:cNvSpPr>
          <p:nvPr>
            <p:ph type="subTitle" idx="1"/>
          </p:nvPr>
        </p:nvSpPr>
        <p:spPr>
          <a:xfrm>
            <a:off x="5913437" y="3124200"/>
            <a:ext cx="3200400" cy="2651760"/>
          </a:xfrm>
        </p:spPr>
        <p:txBody>
          <a:bodyPr>
            <a:noAutofit/>
          </a:bodyPr>
          <a:lstStyle/>
          <a:p>
            <a:r>
              <a:rPr lang="en-IN" sz="2400" dirty="0" smtClean="0">
                <a:solidFill>
                  <a:schemeClr val="accent4">
                    <a:lumMod val="40000"/>
                    <a:lumOff val="60000"/>
                  </a:schemeClr>
                </a:solidFill>
                <a:latin typeface="Cambria" panose="02040503050406030204" pitchFamily="18" charset="0"/>
                <a:ea typeface="Cambria" panose="02040503050406030204" pitchFamily="18" charset="0"/>
              </a:rPr>
              <a:t>Users need to create an account to access our games  and music…</a:t>
            </a:r>
            <a:endParaRPr lang="en-IN" sz="2400" dirty="0">
              <a:solidFill>
                <a:schemeClr val="accent4">
                  <a:lumMod val="40000"/>
                  <a:lumOff val="60000"/>
                </a:schemeClr>
              </a:solidFill>
              <a:latin typeface="Cambria" panose="02040503050406030204" pitchFamily="18" charset="0"/>
              <a:ea typeface="Cambria" panose="02040503050406030204" pitchFamily="18" charset="0"/>
            </a:endParaRPr>
          </a:p>
        </p:txBody>
      </p:sp>
      <p:pic>
        <p:nvPicPr>
          <p:cNvPr id="4098" name="Picture 2"/>
          <p:cNvPicPr>
            <a:picLocks noChangeAspect="1" noChangeArrowheads="1"/>
          </p:cNvPicPr>
          <p:nvPr/>
        </p:nvPicPr>
        <p:blipFill>
          <a:blip r:embed="rId2"/>
          <a:srcRect l="63521" t="11143" b="1519"/>
          <a:stretch>
            <a:fillRect/>
          </a:stretch>
        </p:blipFill>
        <p:spPr bwMode="auto">
          <a:xfrm>
            <a:off x="619568" y="1295400"/>
            <a:ext cx="2322069" cy="3474720"/>
          </a:xfrm>
          <a:prstGeom prst="rect">
            <a:avLst/>
          </a:prstGeom>
          <a:noFill/>
          <a:ln w="9525">
            <a:noFill/>
            <a:miter lim="800000"/>
            <a:headEnd/>
            <a:tailEnd/>
          </a:ln>
          <a:effectLst/>
        </p:spPr>
      </p:pic>
      <p:pic>
        <p:nvPicPr>
          <p:cNvPr id="4099" name="Picture 3"/>
          <p:cNvPicPr>
            <a:picLocks noChangeAspect="1" noChangeArrowheads="1"/>
          </p:cNvPicPr>
          <p:nvPr/>
        </p:nvPicPr>
        <p:blipFill>
          <a:blip r:embed="rId3"/>
          <a:srcRect l="62857" t="11143"/>
          <a:stretch>
            <a:fillRect/>
          </a:stretch>
        </p:blipFill>
        <p:spPr bwMode="auto">
          <a:xfrm>
            <a:off x="3056107" y="2773680"/>
            <a:ext cx="2323930" cy="3474720"/>
          </a:xfrm>
          <a:prstGeom prst="rect">
            <a:avLst/>
          </a:prstGeom>
          <a:noFill/>
          <a:ln w="9525">
            <a:noFill/>
            <a:miter lim="800000"/>
            <a:headEnd/>
            <a:tailEnd/>
          </a:ln>
          <a:effectLst/>
        </p:spPr>
      </p:pic>
      <p:sp>
        <p:nvSpPr>
          <p:cNvPr id="9" name="Oval 101"/>
          <p:cNvSpPr/>
          <p:nvPr/>
        </p:nvSpPr>
        <p:spPr>
          <a:xfrm>
            <a:off x="1128816" y="4953000"/>
            <a:ext cx="365021" cy="36502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6" name="Graphic 4"/>
          <p:cNvGrpSpPr>
            <a:grpSpLocks noGrp="1" noRot="1" noChangeAspect="1" noMove="1" noResize="1"/>
          </p:cNvGrpSpPr>
          <p:nvPr/>
        </p:nvGrpSpPr>
        <p:grpSpPr>
          <a:xfrm>
            <a:off x="105884" y="5091324"/>
            <a:ext cx="975167" cy="975171"/>
            <a:chOff x="5829288" y="3162294"/>
            <a:chExt cx="532254" cy="532256"/>
          </a:xfrm>
          <a:solidFill>
            <a:schemeClr val="bg1">
              <a:lumMod val="95000"/>
            </a:schemeClr>
          </a:solidFill>
        </p:grpSpPr>
        <p:sp>
          <p:nvSpPr>
            <p:cNvPr id="27" name="Freeform: Shape 105"/>
            <p:cNvSpPr/>
            <p:nvPr/>
          </p:nvSpPr>
          <p:spPr>
            <a:xfrm>
              <a:off x="5859198" y="3192202"/>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dirty="0"/>
            </a:p>
          </p:txBody>
        </p:sp>
        <p:sp>
          <p:nvSpPr>
            <p:cNvPr id="28" name="Freeform: Shape 106"/>
            <p:cNvSpPr/>
            <p:nvPr/>
          </p:nvSpPr>
          <p:spPr>
            <a:xfrm>
              <a:off x="5831195" y="3164199"/>
              <a:ext cx="230314" cy="230313"/>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dirty="0"/>
            </a:p>
          </p:txBody>
        </p:sp>
        <p:sp>
          <p:nvSpPr>
            <p:cNvPr id="29" name="Freeform: Shape 107"/>
            <p:cNvSpPr/>
            <p:nvPr/>
          </p:nvSpPr>
          <p:spPr>
            <a:xfrm>
              <a:off x="5829288" y="3162294"/>
              <a:ext cx="294130" cy="294130"/>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dirty="0"/>
            </a:p>
          </p:txBody>
        </p:sp>
        <p:sp>
          <p:nvSpPr>
            <p:cNvPr id="30" name="Freeform: Shape 108"/>
            <p:cNvSpPr/>
            <p:nvPr/>
          </p:nvSpPr>
          <p:spPr>
            <a:xfrm>
              <a:off x="5837191" y="3170104"/>
              <a:ext cx="337183" cy="337279"/>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dirty="0"/>
            </a:p>
          </p:txBody>
        </p:sp>
        <p:sp>
          <p:nvSpPr>
            <p:cNvPr id="31" name="Freeform: Shape 109"/>
            <p:cNvSpPr/>
            <p:nvPr/>
          </p:nvSpPr>
          <p:spPr>
            <a:xfrm>
              <a:off x="5853191" y="3186201"/>
              <a:ext cx="364616" cy="364616"/>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dirty="0"/>
            </a:p>
          </p:txBody>
        </p:sp>
        <p:sp>
          <p:nvSpPr>
            <p:cNvPr id="32" name="Freeform: Shape 110"/>
            <p:cNvSpPr/>
            <p:nvPr/>
          </p:nvSpPr>
          <p:spPr>
            <a:xfrm>
              <a:off x="5875292" y="3208297"/>
              <a:ext cx="380237" cy="380237"/>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dirty="0"/>
            </a:p>
          </p:txBody>
        </p:sp>
        <p:sp>
          <p:nvSpPr>
            <p:cNvPr id="33" name="Freeform: Shape 111"/>
            <p:cNvSpPr/>
            <p:nvPr/>
          </p:nvSpPr>
          <p:spPr>
            <a:xfrm>
              <a:off x="5902819" y="3235825"/>
              <a:ext cx="385190" cy="385190"/>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dirty="0"/>
            </a:p>
          </p:txBody>
        </p:sp>
        <p:sp>
          <p:nvSpPr>
            <p:cNvPr id="34" name="Freeform: Shape 112"/>
            <p:cNvSpPr/>
            <p:nvPr/>
          </p:nvSpPr>
          <p:spPr>
            <a:xfrm>
              <a:off x="5935777" y="3268308"/>
              <a:ext cx="379760"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dirty="0"/>
            </a:p>
          </p:txBody>
        </p:sp>
        <p:sp>
          <p:nvSpPr>
            <p:cNvPr id="35" name="Freeform: Shape 113"/>
            <p:cNvSpPr/>
            <p:nvPr/>
          </p:nvSpPr>
          <p:spPr>
            <a:xfrm>
              <a:off x="5972828" y="3305837"/>
              <a:ext cx="364806"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dirty="0"/>
            </a:p>
          </p:txBody>
        </p:sp>
        <p:sp>
          <p:nvSpPr>
            <p:cNvPr id="36" name="Freeform: Shape 114"/>
            <p:cNvSpPr/>
            <p:nvPr/>
          </p:nvSpPr>
          <p:spPr>
            <a:xfrm>
              <a:off x="6016359" y="3349460"/>
              <a:ext cx="337279" cy="337279"/>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dirty="0"/>
            </a:p>
          </p:txBody>
        </p:sp>
        <p:sp>
          <p:nvSpPr>
            <p:cNvPr id="37" name="Freeform: Shape 115"/>
            <p:cNvSpPr/>
            <p:nvPr/>
          </p:nvSpPr>
          <p:spPr>
            <a:xfrm>
              <a:off x="6067316" y="3400419"/>
              <a:ext cx="294226" cy="294131"/>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dirty="0"/>
            </a:p>
          </p:txBody>
        </p:sp>
        <p:sp>
          <p:nvSpPr>
            <p:cNvPr id="38" name="Freeform: Shape 116"/>
            <p:cNvSpPr/>
            <p:nvPr/>
          </p:nvSpPr>
          <p:spPr>
            <a:xfrm>
              <a:off x="6129331" y="3462334"/>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dirty="0"/>
            </a:p>
          </p:txBody>
        </p:sp>
        <p:sp>
          <p:nvSpPr>
            <p:cNvPr id="39" name="Freeform: Shape 117"/>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sp>
        <p:nvSpPr>
          <p:cNvPr id="15" name="TextBox 14"/>
          <p:cNvSpPr txBox="1"/>
          <p:nvPr/>
        </p:nvSpPr>
        <p:spPr>
          <a:xfrm>
            <a:off x="3322637" y="685800"/>
            <a:ext cx="4442242" cy="646331"/>
          </a:xfrm>
          <a:prstGeom prst="rect">
            <a:avLst/>
          </a:prstGeom>
          <a:noFill/>
        </p:spPr>
        <p:txBody>
          <a:bodyPr wrap="none" rtlCol="0">
            <a:spAutoFit/>
          </a:bodyPr>
          <a:lstStyle/>
          <a:p>
            <a:r>
              <a:rPr lang="en-US" sz="3600" dirty="0" smtClean="0">
                <a:solidFill>
                  <a:schemeClr val="accent2">
                    <a:lumMod val="40000"/>
                    <a:lumOff val="60000"/>
                  </a:schemeClr>
                </a:solidFill>
                <a:effectLst>
                  <a:outerShdw blurRad="50800" dist="50800" dir="5400000" algn="ctr" rotWithShape="0">
                    <a:schemeClr val="bg2">
                      <a:lumMod val="25000"/>
                    </a:schemeClr>
                  </a:outerShdw>
                </a:effectLst>
                <a:latin typeface="Arial Black" pitchFamily="34" charset="0"/>
              </a:rPr>
              <a:t>LogIn &amp; Register</a:t>
            </a:r>
            <a:endParaRPr lang="en-US" sz="2000" dirty="0">
              <a:solidFill>
                <a:schemeClr val="accent2">
                  <a:lumMod val="40000"/>
                  <a:lumOff val="60000"/>
                </a:schemeClr>
              </a:solidFill>
              <a:effectLst>
                <a:outerShdw blurRad="50800" dist="50800" dir="5400000" algn="ctr" rotWithShape="0">
                  <a:schemeClr val="bg2">
                    <a:lumMod val="25000"/>
                  </a:schemeClr>
                </a:outerShdw>
              </a:effectLst>
              <a:latin typeface="Arial Black" pitchFamily="34" charset="0"/>
            </a:endParaRPr>
          </a:p>
        </p:txBody>
      </p:sp>
    </p:spTree>
    <p:extLst>
      <p:ext uri="{BB962C8B-B14F-4D97-AF65-F5344CB8AC3E}">
        <p14:creationId xmlns="" xmlns:p14="http://schemas.microsoft.com/office/powerpoint/2010/main" val="4193170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8" presetClass="entr" presetSubtype="0" ac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strVal val="#ppt_w*2.5"/>
                                          </p:val>
                                        </p:tav>
                                        <p:tav tm="100000">
                                          <p:val>
                                            <p:strVal val="#ppt_w"/>
                                          </p:val>
                                        </p:tav>
                                      </p:tavLst>
                                    </p:anim>
                                    <p:anim calcmode="lin" valueType="num">
                                      <p:cBhvr>
                                        <p:cTn id="8" dur="500" fill="hold"/>
                                        <p:tgtEl>
                                          <p:spTgt spid="15"/>
                                        </p:tgtEl>
                                        <p:attrNameLst>
                                          <p:attrName>ppt_h</p:attrName>
                                        </p:attrNameLst>
                                      </p:cBhvr>
                                      <p:tavLst>
                                        <p:tav tm="0">
                                          <p:val>
                                            <p:strVal val="#ppt_h*0.01"/>
                                          </p:val>
                                        </p:tav>
                                        <p:tav tm="100000">
                                          <p:val>
                                            <p:strVal val="#ppt_h"/>
                                          </p:val>
                                        </p:tav>
                                      </p:tavLst>
                                    </p:anim>
                                    <p:anim calcmode="lin" valueType="num">
                                      <p:cBhvr>
                                        <p:cTn id="9" dur="500" fill="hold"/>
                                        <p:tgtEl>
                                          <p:spTgt spid="15"/>
                                        </p:tgtEl>
                                        <p:attrNameLst>
                                          <p:attrName>ppt_x</p:attrName>
                                        </p:attrNameLst>
                                      </p:cBhvr>
                                      <p:tavLst>
                                        <p:tav tm="0">
                                          <p:val>
                                            <p:strVal val="#ppt_x"/>
                                          </p:val>
                                        </p:tav>
                                        <p:tav tm="100000">
                                          <p:val>
                                            <p:strVal val="#ppt_x"/>
                                          </p:val>
                                        </p:tav>
                                      </p:tavLst>
                                    </p:anim>
                                    <p:anim calcmode="lin" valueType="num">
                                      <p:cBhvr>
                                        <p:cTn id="10" dur="500" fill="hold"/>
                                        <p:tgtEl>
                                          <p:spTgt spid="15"/>
                                        </p:tgtEl>
                                        <p:attrNameLst>
                                          <p:attrName>ppt_y</p:attrName>
                                        </p:attrNameLst>
                                      </p:cBhvr>
                                      <p:tavLst>
                                        <p:tav tm="0">
                                          <p:val>
                                            <p:strVal val="#ppt_h+1"/>
                                          </p:val>
                                        </p:tav>
                                        <p:tav tm="100000">
                                          <p:val>
                                            <p:strVal val="#ppt_y"/>
                                          </p:val>
                                        </p:tav>
                                      </p:tavLst>
                                    </p:anim>
                                    <p:animEffect transition="in" filter="fade">
                                      <p:cBhvr>
                                        <p:cTn id="11" dur="500"/>
                                        <p:tgtEl>
                                          <p:spTgt spid="15"/>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4098"/>
                                        </p:tgtEl>
                                        <p:attrNameLst>
                                          <p:attrName>style.visibility</p:attrName>
                                        </p:attrNameLst>
                                      </p:cBhvr>
                                      <p:to>
                                        <p:strVal val="visible"/>
                                      </p:to>
                                    </p:set>
                                    <p:animEffect transition="in" filter="fade">
                                      <p:cBhvr>
                                        <p:cTn id="15" dur="2000"/>
                                        <p:tgtEl>
                                          <p:spTgt spid="4098"/>
                                        </p:tgtEl>
                                      </p:cBhvr>
                                    </p:animEffect>
                                  </p:childTnLst>
                                </p:cTn>
                              </p:par>
                              <p:par>
                                <p:cTn id="16" presetID="10" presetClass="entr" presetSubtype="0" fill="hold" nodeType="withEffect">
                                  <p:stCondLst>
                                    <p:cond delay="0"/>
                                  </p:stCondLst>
                                  <p:childTnLst>
                                    <p:set>
                                      <p:cBhvr>
                                        <p:cTn id="17" dur="1" fill="hold">
                                          <p:stCondLst>
                                            <p:cond delay="0"/>
                                          </p:stCondLst>
                                        </p:cTn>
                                        <p:tgtEl>
                                          <p:spTgt spid="4099"/>
                                        </p:tgtEl>
                                        <p:attrNameLst>
                                          <p:attrName>style.visibility</p:attrName>
                                        </p:attrNameLst>
                                      </p:cBhvr>
                                      <p:to>
                                        <p:strVal val="visible"/>
                                      </p:to>
                                    </p:set>
                                    <p:animEffect transition="in" filter="fade">
                                      <p:cBhvr>
                                        <p:cTn id="18" dur="2000"/>
                                        <p:tgtEl>
                                          <p:spTgt spid="4099"/>
                                        </p:tgtEl>
                                      </p:cBhvr>
                                    </p:animEffect>
                                  </p:childTnLst>
                                </p:cTn>
                              </p:par>
                            </p:childTnLst>
                          </p:cTn>
                        </p:par>
                        <p:par>
                          <p:cTn id="19" fill="hold">
                            <p:stCondLst>
                              <p:cond delay="2500"/>
                            </p:stCondLst>
                            <p:childTnLst>
                              <p:par>
                                <p:cTn id="20" presetID="34" presetClass="entr" presetSubtype="0" fill="hold" grpId="0" nodeType="after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 from="(-#ppt_w/2)" to="(#ppt_x)" calcmode="lin" valueType="num">
                                      <p:cBhvr>
                                        <p:cTn id="22" dur="600" fill="hold">
                                          <p:stCondLst>
                                            <p:cond delay="0"/>
                                          </p:stCondLst>
                                        </p:cTn>
                                        <p:tgtEl>
                                          <p:spTgt spid="7">
                                            <p:txEl>
                                              <p:pRg st="0" end="0"/>
                                            </p:txEl>
                                          </p:spTgt>
                                        </p:tgtEl>
                                        <p:attrNameLst>
                                          <p:attrName>ppt_x</p:attrName>
                                        </p:attrNameLst>
                                      </p:cBhvr>
                                    </p:anim>
                                    <p:anim from="0" to="-1.0" calcmode="lin" valueType="num">
                                      <p:cBhvr>
                                        <p:cTn id="23" dur="200" decel="50000" autoRev="1" fill="hold">
                                          <p:stCondLst>
                                            <p:cond delay="600"/>
                                          </p:stCondLst>
                                        </p:cTn>
                                        <p:tgtEl>
                                          <p:spTgt spid="7">
                                            <p:txEl>
                                              <p:pRg st="0" end="0"/>
                                            </p:txEl>
                                          </p:spTgt>
                                        </p:tgtEl>
                                        <p:attrNameLst>
                                          <p:attrName>xshear</p:attrName>
                                        </p:attrNameLst>
                                      </p:cBhvr>
                                    </p:anim>
                                    <p:animScale>
                                      <p:cBhvr>
                                        <p:cTn id="24" dur="200" decel="100000" autoRev="1" fill="hold">
                                          <p:stCondLst>
                                            <p:cond delay="600"/>
                                          </p:stCondLst>
                                        </p:cTn>
                                        <p:tgtEl>
                                          <p:spTgt spid="7">
                                            <p:txEl>
                                              <p:pRg st="0" end="0"/>
                                            </p:txEl>
                                          </p:spTgt>
                                        </p:tgtEl>
                                      </p:cBhvr>
                                      <p:from x="100000" y="100000"/>
                                      <p:to x="80000" y="100000"/>
                                    </p:animScale>
                                    <p:anim by="(#ppt_h/3+#ppt_w*0.1)" calcmode="lin" valueType="num">
                                      <p:cBhvr additive="sum">
                                        <p:cTn id="25" dur="200" decel="100000" autoRev="1" fill="hold">
                                          <p:stCondLst>
                                            <p:cond delay="600"/>
                                          </p:stCondLst>
                                        </p:cTn>
                                        <p:tgtEl>
                                          <p:spTgt spid="7">
                                            <p:txEl>
                                              <p:pRg st="0" end="0"/>
                                            </p:txEl>
                                          </p:spTgt>
                                        </p:tgtEl>
                                        <p:attrNameLst>
                                          <p:attrName>ppt_x</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5000"/>
          </a:schemeClr>
        </a:solidFill>
        <a:effectLst/>
      </p:bgPr>
    </p:bg>
    <p:spTree>
      <p:nvGrpSpPr>
        <p:cNvPr id="1" name=""/>
        <p:cNvGrpSpPr/>
        <p:nvPr/>
      </p:nvGrpSpPr>
      <p:grpSpPr>
        <a:xfrm>
          <a:off x="0" y="0"/>
          <a:ext cx="0" cy="0"/>
          <a:chOff x="0" y="0"/>
          <a:chExt cx="0" cy="0"/>
        </a:xfrm>
      </p:grpSpPr>
      <p:sp>
        <p:nvSpPr>
          <p:cNvPr id="7" name="Subtitle 2"/>
          <p:cNvSpPr>
            <a:spLocks noGrp="1"/>
          </p:cNvSpPr>
          <p:nvPr>
            <p:ph type="subTitle" idx="1"/>
          </p:nvPr>
        </p:nvSpPr>
        <p:spPr>
          <a:xfrm>
            <a:off x="6340157" y="3002280"/>
            <a:ext cx="2926080" cy="2560320"/>
          </a:xfrm>
        </p:spPr>
        <p:txBody>
          <a:bodyPr>
            <a:noAutofit/>
          </a:bodyPr>
          <a:lstStyle/>
          <a:p>
            <a:r>
              <a:rPr lang="en-IN" sz="2200" dirty="0" smtClean="0">
                <a:solidFill>
                  <a:srgbClr val="92D050"/>
                </a:solidFill>
                <a:latin typeface="Cambria" panose="02040503050406030204" pitchFamily="18" charset="0"/>
                <a:ea typeface="Cambria" panose="02040503050406030204" pitchFamily="18" charset="0"/>
              </a:rPr>
              <a:t>After login with Id and Password user can access his dashboard page and their he can play games…</a:t>
            </a:r>
            <a:endParaRPr lang="en-IN" sz="2200" dirty="0">
              <a:solidFill>
                <a:srgbClr val="92D050"/>
              </a:solidFill>
              <a:latin typeface="Cambria" panose="02040503050406030204" pitchFamily="18" charset="0"/>
              <a:ea typeface="Cambria" panose="02040503050406030204" pitchFamily="18" charset="0"/>
            </a:endParaRPr>
          </a:p>
        </p:txBody>
      </p:sp>
      <p:sp>
        <p:nvSpPr>
          <p:cNvPr id="15" name="TextBox 14"/>
          <p:cNvSpPr txBox="1"/>
          <p:nvPr/>
        </p:nvSpPr>
        <p:spPr>
          <a:xfrm>
            <a:off x="2925546" y="953869"/>
            <a:ext cx="4299382" cy="646331"/>
          </a:xfrm>
          <a:prstGeom prst="rect">
            <a:avLst/>
          </a:prstGeom>
          <a:noFill/>
        </p:spPr>
        <p:txBody>
          <a:bodyPr wrap="none" rtlCol="0">
            <a:spAutoFit/>
          </a:bodyPr>
          <a:lstStyle/>
          <a:p>
            <a:r>
              <a:rPr lang="en-US" sz="3600" dirty="0" smtClean="0">
                <a:solidFill>
                  <a:srgbClr val="00FFFF"/>
                </a:solidFill>
                <a:effectLst>
                  <a:outerShdw blurRad="50800" dist="50800" dir="5400000" algn="ctr" rotWithShape="0">
                    <a:schemeClr val="bg2">
                      <a:lumMod val="25000"/>
                    </a:schemeClr>
                  </a:outerShdw>
                </a:effectLst>
                <a:latin typeface="Arial Black" pitchFamily="34" charset="0"/>
              </a:rPr>
              <a:t>Dashboard Page</a:t>
            </a:r>
            <a:endParaRPr lang="en-US" sz="2000" dirty="0">
              <a:solidFill>
                <a:srgbClr val="00FFFF"/>
              </a:solidFill>
              <a:effectLst>
                <a:outerShdw blurRad="50800" dist="50800" dir="5400000" algn="ctr" rotWithShape="0">
                  <a:schemeClr val="bg2">
                    <a:lumMod val="25000"/>
                  </a:schemeClr>
                </a:outerShdw>
              </a:effectLst>
              <a:latin typeface="Arial Black" pitchFamily="34" charset="0"/>
            </a:endParaRPr>
          </a:p>
        </p:txBody>
      </p:sp>
      <p:pic>
        <p:nvPicPr>
          <p:cNvPr id="1026" name="Picture 2"/>
          <p:cNvPicPr>
            <a:picLocks noChangeAspect="1" noChangeArrowheads="1"/>
          </p:cNvPicPr>
          <p:nvPr/>
        </p:nvPicPr>
        <p:blipFill>
          <a:blip r:embed="rId2" cstate="print"/>
          <a:srcRect t="8857" b="2000"/>
          <a:stretch>
            <a:fillRect/>
          </a:stretch>
        </p:blipFill>
        <p:spPr bwMode="auto">
          <a:xfrm>
            <a:off x="450483" y="2590800"/>
            <a:ext cx="5416064" cy="3017520"/>
          </a:xfrm>
          <a:prstGeom prst="rect">
            <a:avLst/>
          </a:prstGeom>
          <a:ln>
            <a:noFill/>
          </a:ln>
          <a:effectLst>
            <a:outerShdw blurRad="292100" dist="139700" dir="2700000" algn="tl" rotWithShape="0">
              <a:srgbClr val="333333">
                <a:alpha val="65000"/>
              </a:srgbClr>
            </a:outerShdw>
            <a:reflection blurRad="6350" stA="50000" endA="275" endPos="40000" dist="101600" dir="5400000" sy="-100000" algn="bl" rotWithShape="0"/>
          </a:effectLst>
        </p:spPr>
      </p:pic>
    </p:spTree>
    <p:extLst>
      <p:ext uri="{BB962C8B-B14F-4D97-AF65-F5344CB8AC3E}">
        <p14:creationId xmlns="" xmlns:p14="http://schemas.microsoft.com/office/powerpoint/2010/main" val="4193170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0" presetClass="entr" presetSubtype="0" fill="hold" grpId="0" nodeType="with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1"/>
                                          </p:val>
                                        </p:tav>
                                        <p:tav tm="100000">
                                          <p:val>
                                            <p:strVal val="#ppt_x"/>
                                          </p:val>
                                        </p:tav>
                                      </p:tavLst>
                                    </p:anim>
                                    <p:anim calcmode="lin" valueType="num">
                                      <p:cBhvr>
                                        <p:cTn id="9" dur="1000" fill="hold"/>
                                        <p:tgtEl>
                                          <p:spTgt spid="15"/>
                                        </p:tgtEl>
                                        <p:attrNameLst>
                                          <p:attrName>ppt_y</p:attrName>
                                        </p:attrNameLst>
                                      </p:cBhvr>
                                      <p:tavLst>
                                        <p:tav tm="0">
                                          <p:val>
                                            <p:strVal val="#ppt_y"/>
                                          </p:val>
                                        </p:tav>
                                        <p:tav tm="100000">
                                          <p:val>
                                            <p:strVal val="#ppt_y"/>
                                          </p:val>
                                        </p:tav>
                                      </p:tavLst>
                                    </p:anim>
                                  </p:childTnLst>
                                </p:cTn>
                              </p:par>
                            </p:childTnLst>
                          </p:cTn>
                        </p:par>
                        <p:par>
                          <p:cTn id="10" fill="hold">
                            <p:stCondLst>
                              <p:cond delay="2200"/>
                            </p:stCondLst>
                            <p:childTnLst>
                              <p:par>
                                <p:cTn id="11" presetID="10" presetClass="entr" presetSubtype="0" fill="hold" nodeType="after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fade">
                                      <p:cBhvr>
                                        <p:cTn id="13" dur="2000"/>
                                        <p:tgtEl>
                                          <p:spTgt spid="1026"/>
                                        </p:tgtEl>
                                      </p:cBhvr>
                                    </p:animEffect>
                                  </p:childTnLst>
                                </p:cTn>
                              </p:par>
                              <p:par>
                                <p:cTn id="14" presetID="42" presetClass="path" presetSubtype="0" accel="50000" decel="50000" fill="hold" nodeType="withEffect">
                                  <p:stCondLst>
                                    <p:cond delay="0"/>
                                  </p:stCondLst>
                                  <p:childTnLst>
                                    <p:animMotion origin="layout" path="M -2.88083E-6 4.81481E-6 L 0.00125 0.25787 " pathEditMode="relative" rAng="0" ptsTypes="AA">
                                      <p:cBhvr>
                                        <p:cTn id="15" dur="2000" spd="-100000" fill="hold"/>
                                        <p:tgtEl>
                                          <p:spTgt spid="1026"/>
                                        </p:tgtEl>
                                        <p:attrNameLst>
                                          <p:attrName>ppt_x</p:attrName>
                                          <p:attrName>ppt_y</p:attrName>
                                        </p:attrNameLst>
                                      </p:cBhvr>
                                      <p:rCtr x="1" y="129"/>
                                    </p:animMotion>
                                  </p:childTnLst>
                                </p:cTn>
                              </p:par>
                            </p:childTnLst>
                          </p:cTn>
                        </p:par>
                        <p:par>
                          <p:cTn id="16" fill="hold">
                            <p:stCondLst>
                              <p:cond delay="42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2000"/>
                                        <p:tgtEl>
                                          <p:spTgt spid="7">
                                            <p:txEl>
                                              <p:pRg st="0" end="0"/>
                                            </p:txEl>
                                          </p:spTgt>
                                        </p:tgtEl>
                                      </p:cBhvr>
                                    </p:animEffect>
                                  </p:childTnLst>
                                </p:cTn>
                              </p:par>
                              <p:par>
                                <p:cTn id="20" presetID="64" presetClass="path" presetSubtype="0" accel="50000" decel="50000" fill="hold" grpId="1" nodeType="withEffect">
                                  <p:stCondLst>
                                    <p:cond delay="0"/>
                                  </p:stCondLst>
                                  <p:childTnLst>
                                    <p:animMotion origin="layout" path="M 2.67125E-6 3.33333E-6 L -0.00157 -0.22223 " pathEditMode="relative" rAng="0" ptsTypes="AA">
                                      <p:cBhvr>
                                        <p:cTn id="21" dur="2000" spd="-100000" fill="hold"/>
                                        <p:tgtEl>
                                          <p:spTgt spid="7">
                                            <p:txEl>
                                              <p:pRg st="0" end="0"/>
                                            </p:txEl>
                                          </p:spTgt>
                                        </p:tgtEl>
                                        <p:attrNameLst>
                                          <p:attrName>ppt_x</p:attrName>
                                          <p:attrName>ppt_y</p:attrName>
                                        </p:attrNameLst>
                                      </p:cBhvr>
                                      <p:rCtr x="-1" y="-1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P spid="1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1363</TotalTime>
  <Words>447</Words>
  <Application>Microsoft Office PowerPoint</Application>
  <PresentationFormat>Custom</PresentationFormat>
  <Paragraphs>67</Paragraphs>
  <Slides>15</Slides>
  <Notes>4</Notes>
  <HiddenSlides>0</HiddenSlides>
  <MMClips>1</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Manti</dc:creator>
  <cp:lastModifiedBy>Manti</cp:lastModifiedBy>
  <cp:revision>157</cp:revision>
  <dcterms:created xsi:type="dcterms:W3CDTF">2020-11-30T06:41:49Z</dcterms:created>
  <dcterms:modified xsi:type="dcterms:W3CDTF">2020-12-09T03:20:42Z</dcterms:modified>
</cp:coreProperties>
</file>

<file path=docProps/thumbnail.jpeg>
</file>